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1.xml" ContentType="application/vnd.openxmlformats-officedocument.themeOverride+xml"/>
  <Override PartName="/ppt/tags/tag12.xml" ContentType="application/vnd.openxmlformats-officedocument.presentationml.tags+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04" r:id="rId6"/>
    <p:sldMasterId id="2147483717" r:id="rId7"/>
    <p:sldMasterId id="2147483730" r:id="rId8"/>
    <p:sldMasterId id="2147483761" r:id="rId9"/>
    <p:sldMasterId id="2147483780" r:id="rId10"/>
    <p:sldMasterId id="2147483799" r:id="rId11"/>
    <p:sldMasterId id="2147483829" r:id="rId12"/>
  </p:sldMasterIdLst>
  <p:notesMasterIdLst>
    <p:notesMasterId r:id="rId165"/>
  </p:notesMasterIdLst>
  <p:sldIdLst>
    <p:sldId id="547" r:id="rId13"/>
    <p:sldId id="748" r:id="rId14"/>
    <p:sldId id="257" r:id="rId15"/>
    <p:sldId id="596" r:id="rId16"/>
    <p:sldId id="259" r:id="rId17"/>
    <p:sldId id="258" r:id="rId18"/>
    <p:sldId id="260" r:id="rId19"/>
    <p:sldId id="597" r:id="rId20"/>
    <p:sldId id="261" r:id="rId21"/>
    <p:sldId id="262" r:id="rId22"/>
    <p:sldId id="263" r:id="rId23"/>
    <p:sldId id="264" r:id="rId24"/>
    <p:sldId id="265" r:id="rId25"/>
    <p:sldId id="598" r:id="rId26"/>
    <p:sldId id="266" r:id="rId27"/>
    <p:sldId id="267" r:id="rId28"/>
    <p:sldId id="268" r:id="rId29"/>
    <p:sldId id="269" r:id="rId30"/>
    <p:sldId id="270" r:id="rId31"/>
    <p:sldId id="271" r:id="rId32"/>
    <p:sldId id="272" r:id="rId33"/>
    <p:sldId id="273" r:id="rId34"/>
    <p:sldId id="274" r:id="rId35"/>
    <p:sldId id="295" r:id="rId36"/>
    <p:sldId id="296" r:id="rId37"/>
    <p:sldId id="297" r:id="rId38"/>
    <p:sldId id="317" r:id="rId39"/>
    <p:sldId id="316" r:id="rId40"/>
    <p:sldId id="298" r:id="rId41"/>
    <p:sldId id="299" r:id="rId42"/>
    <p:sldId id="300" r:id="rId43"/>
    <p:sldId id="301" r:id="rId44"/>
    <p:sldId id="318"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746" r:id="rId59"/>
    <p:sldId id="320" r:id="rId60"/>
    <p:sldId id="321" r:id="rId61"/>
    <p:sldId id="322" r:id="rId62"/>
    <p:sldId id="603" r:id="rId63"/>
    <p:sldId id="323" r:id="rId64"/>
    <p:sldId id="324" r:id="rId65"/>
    <p:sldId id="325" r:id="rId66"/>
    <p:sldId id="600" r:id="rId67"/>
    <p:sldId id="326" r:id="rId68"/>
    <p:sldId id="599" r:id="rId69"/>
    <p:sldId id="327" r:id="rId70"/>
    <p:sldId id="328" r:id="rId71"/>
    <p:sldId id="602" r:id="rId72"/>
    <p:sldId id="601"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290"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413"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426" r:id="rId130"/>
    <p:sldId id="427" r:id="rId131"/>
    <p:sldId id="428" r:id="rId132"/>
    <p:sldId id="429" r:id="rId133"/>
    <p:sldId id="430" r:id="rId134"/>
    <p:sldId id="431" r:id="rId135"/>
    <p:sldId id="734" r:id="rId136"/>
    <p:sldId id="735" r:id="rId137"/>
    <p:sldId id="736" r:id="rId138"/>
    <p:sldId id="737" r:id="rId139"/>
    <p:sldId id="738" r:id="rId140"/>
    <p:sldId id="739" r:id="rId141"/>
    <p:sldId id="740" r:id="rId142"/>
    <p:sldId id="741" r:id="rId143"/>
    <p:sldId id="432" r:id="rId144"/>
    <p:sldId id="433" r:id="rId145"/>
    <p:sldId id="434" r:id="rId146"/>
    <p:sldId id="435" r:id="rId147"/>
    <p:sldId id="287" r:id="rId148"/>
    <p:sldId id="288" r:id="rId149"/>
    <p:sldId id="289" r:id="rId150"/>
    <p:sldId id="594" r:id="rId151"/>
    <p:sldId id="291" r:id="rId152"/>
    <p:sldId id="731" r:id="rId153"/>
    <p:sldId id="732" r:id="rId154"/>
    <p:sldId id="292" r:id="rId155"/>
    <p:sldId id="293" r:id="rId156"/>
    <p:sldId id="595" r:id="rId157"/>
    <p:sldId id="390" r:id="rId158"/>
    <p:sldId id="388" r:id="rId159"/>
    <p:sldId id="389" r:id="rId160"/>
    <p:sldId id="381" r:id="rId161"/>
    <p:sldId id="745" r:id="rId162"/>
    <p:sldId id="593" r:id="rId163"/>
    <p:sldId id="747"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microsoft.com/office/2016/11/relationships/changesInfo" Target="changesInfos/changesInfo1.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2.xml"/><Relationship Id="rId95" Type="http://schemas.openxmlformats.org/officeDocument/2006/relationships/slide" Target="slides/slide83.xml"/><Relationship Id="rId160" Type="http://schemas.openxmlformats.org/officeDocument/2006/relationships/slide" Target="slides/slide148.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9.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notesMaster" Target="notesMasters/notesMaster1.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Dutton" userId="08d83b95-70ac-4ffd-b39e-ef751bcb4333" providerId="ADAL" clId="{6E9F8C96-0143-444E-AF7C-7858D9158906}"/>
    <pc:docChg chg="custSel modSld">
      <pc:chgData name="Kathleen Dutton" userId="08d83b95-70ac-4ffd-b39e-ef751bcb4333" providerId="ADAL" clId="{6E9F8C96-0143-444E-AF7C-7858D9158906}" dt="2018-09-18T16:42:39.018" v="26" actId="2"/>
      <pc:docMkLst>
        <pc:docMk/>
      </pc:docMkLst>
      <pc:sldChg chg="modNotesTx">
        <pc:chgData name="Kathleen Dutton" userId="08d83b95-70ac-4ffd-b39e-ef751bcb4333" providerId="ADAL" clId="{6E9F8C96-0143-444E-AF7C-7858D9158906}" dt="2018-09-18T16:39:41.521" v="3" actId="2"/>
        <pc:sldMkLst>
          <pc:docMk/>
          <pc:sldMk cId="765412711" sldId="260"/>
        </pc:sldMkLst>
      </pc:sldChg>
      <pc:sldChg chg="modNotesTx">
        <pc:chgData name="Kathleen Dutton" userId="08d83b95-70ac-4ffd-b39e-ef751bcb4333" providerId="ADAL" clId="{6E9F8C96-0143-444E-AF7C-7858D9158906}" dt="2018-09-18T16:41:35.510" v="4" actId="20577"/>
        <pc:sldMkLst>
          <pc:docMk/>
          <pc:sldMk cId="1849601962" sldId="264"/>
        </pc:sldMkLst>
      </pc:sldChg>
      <pc:sldChg chg="modNotesTx">
        <pc:chgData name="Kathleen Dutton" userId="08d83b95-70ac-4ffd-b39e-ef751bcb4333" providerId="ADAL" clId="{6E9F8C96-0143-444E-AF7C-7858D9158906}" dt="2018-09-18T16:41:40.744" v="5" actId="2"/>
        <pc:sldMkLst>
          <pc:docMk/>
          <pc:sldMk cId="1770515958" sldId="268"/>
        </pc:sldMkLst>
      </pc:sldChg>
      <pc:sldChg chg="modNotesTx">
        <pc:chgData name="Kathleen Dutton" userId="08d83b95-70ac-4ffd-b39e-ef751bcb4333" providerId="ADAL" clId="{6E9F8C96-0143-444E-AF7C-7858D9158906}" dt="2018-09-18T16:41:41.822" v="6" actId="2"/>
        <pc:sldMkLst>
          <pc:docMk/>
          <pc:sldMk cId="1689517798" sldId="308"/>
        </pc:sldMkLst>
      </pc:sldChg>
      <pc:sldChg chg="modNotesTx">
        <pc:chgData name="Kathleen Dutton" userId="08d83b95-70ac-4ffd-b39e-ef751bcb4333" providerId="ADAL" clId="{6E9F8C96-0143-444E-AF7C-7858D9158906}" dt="2018-09-18T16:41:51.573" v="8" actId="2"/>
        <pc:sldMkLst>
          <pc:docMk/>
          <pc:sldMk cId="1599620531" sldId="364"/>
        </pc:sldMkLst>
      </pc:sldChg>
      <pc:sldChg chg="modSp">
        <pc:chgData name="Kathleen Dutton" userId="08d83b95-70ac-4ffd-b39e-ef751bcb4333" providerId="ADAL" clId="{6E9F8C96-0143-444E-AF7C-7858D9158906}" dt="2018-09-18T16:41:55.324" v="11" actId="2"/>
        <pc:sldMkLst>
          <pc:docMk/>
          <pc:sldMk cId="3954226346" sldId="366"/>
        </pc:sldMkLst>
        <pc:spChg chg="mod">
          <ac:chgData name="Kathleen Dutton" userId="08d83b95-70ac-4ffd-b39e-ef751bcb4333" providerId="ADAL" clId="{6E9F8C96-0143-444E-AF7C-7858D9158906}" dt="2018-09-18T16:41:55.324" v="11" actId="2"/>
          <ac:spMkLst>
            <pc:docMk/>
            <pc:sldMk cId="3954226346" sldId="366"/>
            <ac:spMk id="4" creationId="{FEC68F75-DC7D-44DF-A279-EDD30AD8DB59}"/>
          </ac:spMkLst>
        </pc:spChg>
      </pc:sldChg>
      <pc:sldChg chg="modNotesTx">
        <pc:chgData name="Kathleen Dutton" userId="08d83b95-70ac-4ffd-b39e-ef751bcb4333" providerId="ADAL" clId="{6E9F8C96-0143-444E-AF7C-7858D9158906}" dt="2018-09-18T16:41:57.949" v="12" actId="2"/>
        <pc:sldMkLst>
          <pc:docMk/>
          <pc:sldMk cId="2230130812" sldId="368"/>
        </pc:sldMkLst>
      </pc:sldChg>
      <pc:sldChg chg="modNotesTx">
        <pc:chgData name="Kathleen Dutton" userId="08d83b95-70ac-4ffd-b39e-ef751bcb4333" providerId="ADAL" clId="{6E9F8C96-0143-444E-AF7C-7858D9158906}" dt="2018-09-18T16:41:59.652" v="13" actId="2"/>
        <pc:sldMkLst>
          <pc:docMk/>
          <pc:sldMk cId="831159400" sldId="369"/>
        </pc:sldMkLst>
      </pc:sldChg>
      <pc:sldChg chg="modNotesTx">
        <pc:chgData name="Kathleen Dutton" userId="08d83b95-70ac-4ffd-b39e-ef751bcb4333" providerId="ADAL" clId="{6E9F8C96-0143-444E-AF7C-7858D9158906}" dt="2018-09-18T16:42:03.699" v="14" actId="313"/>
        <pc:sldMkLst>
          <pc:docMk/>
          <pc:sldMk cId="2828590963" sldId="370"/>
        </pc:sldMkLst>
      </pc:sldChg>
      <pc:sldChg chg="modSp modNotesTx">
        <pc:chgData name="Kathleen Dutton" userId="08d83b95-70ac-4ffd-b39e-ef751bcb4333" providerId="ADAL" clId="{6E9F8C96-0143-444E-AF7C-7858D9158906}" dt="2018-09-18T16:42:22.310" v="20" actId="2"/>
        <pc:sldMkLst>
          <pc:docMk/>
          <pc:sldMk cId="441873633" sldId="374"/>
        </pc:sldMkLst>
        <pc:spChg chg="mod">
          <ac:chgData name="Kathleen Dutton" userId="08d83b95-70ac-4ffd-b39e-ef751bcb4333" providerId="ADAL" clId="{6E9F8C96-0143-444E-AF7C-7858D9158906}" dt="2018-09-18T16:42:07.856" v="16" actId="2"/>
          <ac:spMkLst>
            <pc:docMk/>
            <pc:sldMk cId="441873633" sldId="374"/>
            <ac:spMk id="4" creationId="{9EEBE0F6-1085-4337-990D-4809E8CB122F}"/>
          </ac:spMkLst>
        </pc:spChg>
      </pc:sldChg>
      <pc:sldChg chg="modNotesTx">
        <pc:chgData name="Kathleen Dutton" userId="08d83b95-70ac-4ffd-b39e-ef751bcb4333" providerId="ADAL" clId="{6E9F8C96-0143-444E-AF7C-7858D9158906}" dt="2018-09-18T16:42:25.639" v="21" actId="20577"/>
        <pc:sldMkLst>
          <pc:docMk/>
          <pc:sldMk cId="409055906" sldId="428"/>
        </pc:sldMkLst>
      </pc:sldChg>
      <pc:sldChg chg="modNotesTx">
        <pc:chgData name="Kathleen Dutton" userId="08d83b95-70ac-4ffd-b39e-ef751bcb4333" providerId="ADAL" clId="{6E9F8C96-0143-444E-AF7C-7858D9158906}" dt="2018-09-18T16:42:32.217" v="23" actId="2"/>
        <pc:sldMkLst>
          <pc:docMk/>
          <pc:sldMk cId="3218317070" sldId="431"/>
        </pc:sldMkLst>
      </pc:sldChg>
      <pc:sldChg chg="modNotesTx">
        <pc:chgData name="Kathleen Dutton" userId="08d83b95-70ac-4ffd-b39e-ef751bcb4333" providerId="ADAL" clId="{6E9F8C96-0143-444E-AF7C-7858D9158906}" dt="2018-09-18T16:39:39.615" v="2" actId="2"/>
        <pc:sldMkLst>
          <pc:docMk/>
          <pc:sldMk cId="2677462165" sldId="547"/>
        </pc:sldMkLst>
      </pc:sldChg>
      <pc:sldChg chg="modSp">
        <pc:chgData name="Kathleen Dutton" userId="08d83b95-70ac-4ffd-b39e-ef751bcb4333" providerId="ADAL" clId="{6E9F8C96-0143-444E-AF7C-7858D9158906}" dt="2018-09-18T16:41:44.667" v="7" actId="2"/>
        <pc:sldMkLst>
          <pc:docMk/>
          <pc:sldMk cId="3888679836" sldId="601"/>
        </pc:sldMkLst>
        <pc:graphicFrameChg chg="modGraphic">
          <ac:chgData name="Kathleen Dutton" userId="08d83b95-70ac-4ffd-b39e-ef751bcb4333" providerId="ADAL" clId="{6E9F8C96-0143-444E-AF7C-7858D9158906}" dt="2018-09-18T16:41:44.667" v="7" actId="2"/>
          <ac:graphicFrameMkLst>
            <pc:docMk/>
            <pc:sldMk cId="3888679836" sldId="601"/>
            <ac:graphicFrameMk id="3" creationId="{F054D908-E9FD-436A-87F1-8A564E1C42E2}"/>
          </ac:graphicFrameMkLst>
        </pc:graphicFrameChg>
      </pc:sldChg>
      <pc:sldChg chg="modSp">
        <pc:chgData name="Kathleen Dutton" userId="08d83b95-70ac-4ffd-b39e-ef751bcb4333" providerId="ADAL" clId="{6E9F8C96-0143-444E-AF7C-7858D9158906}" dt="2018-09-18T16:42:39.018" v="26" actId="2"/>
        <pc:sldMkLst>
          <pc:docMk/>
          <pc:sldMk cId="1088800962" sldId="731"/>
        </pc:sldMkLst>
        <pc:spChg chg="mod">
          <ac:chgData name="Kathleen Dutton" userId="08d83b95-70ac-4ffd-b39e-ef751bcb4333" providerId="ADAL" clId="{6E9F8C96-0143-444E-AF7C-7858D9158906}" dt="2018-09-18T16:42:39.018" v="26" actId="2"/>
          <ac:spMkLst>
            <pc:docMk/>
            <pc:sldMk cId="1088800962" sldId="731"/>
            <ac:spMk id="3" creationId="{58460E01-1BCC-4A29-8AAE-B66F57EB358F}"/>
          </ac:spMkLst>
        </pc:spChg>
      </pc:sldChg>
      <pc:sldChg chg="modSp">
        <pc:chgData name="Kathleen Dutton" userId="08d83b95-70ac-4ffd-b39e-ef751bcb4333" providerId="ADAL" clId="{6E9F8C96-0143-444E-AF7C-7858D9158906}" dt="2018-09-18T16:42:36.080" v="24" actId="313"/>
        <pc:sldMkLst>
          <pc:docMk/>
          <pc:sldMk cId="3196757366" sldId="735"/>
        </pc:sldMkLst>
        <pc:spChg chg="mod">
          <ac:chgData name="Kathleen Dutton" userId="08d83b95-70ac-4ffd-b39e-ef751bcb4333" providerId="ADAL" clId="{6E9F8C96-0143-444E-AF7C-7858D9158906}" dt="2018-09-18T16:42:36.080" v="24" actId="313"/>
          <ac:spMkLst>
            <pc:docMk/>
            <pc:sldMk cId="3196757366" sldId="735"/>
            <ac:spMk id="3" creationId="{7E135233-DF95-4E31-8378-9A48ED7D58DC}"/>
          </ac:spMkLst>
        </pc:spChg>
      </pc:sldChg>
      <pc:sldChg chg="modSp">
        <pc:chgData name="Kathleen Dutton" userId="08d83b95-70ac-4ffd-b39e-ef751bcb4333" providerId="ADAL" clId="{6E9F8C96-0143-444E-AF7C-7858D9158906}" dt="2018-09-18T16:39:35.989" v="1" actId="2"/>
        <pc:sldMkLst>
          <pc:docMk/>
          <pc:sldMk cId="2634649393" sldId="745"/>
        </pc:sldMkLst>
        <pc:spChg chg="mod">
          <ac:chgData name="Kathleen Dutton" userId="08d83b95-70ac-4ffd-b39e-ef751bcb4333" providerId="ADAL" clId="{6E9F8C96-0143-444E-AF7C-7858D9158906}" dt="2018-09-18T16:39:35.989" v="1" actId="2"/>
          <ac:spMkLst>
            <pc:docMk/>
            <pc:sldMk cId="2634649393" sldId="745"/>
            <ac:spMk id="3" creationId="{00000000-0000-0000-0000-000000000000}"/>
          </ac:spMkLst>
        </pc:spChg>
      </pc:sldChg>
    </pc:docChg>
  </pc:docChgLst>
  <pc:docChgLst>
    <pc:chgData name="Arturo Hamilton" userId="S::ahamilton@mstecs.com::5c61d2f4-0efd-44bf-b648-041247b2840e" providerId="AD" clId="Web-{932D476A-B146-43BB-87BE-7B9719643B0F}"/>
    <pc:docChg chg="modSld">
      <pc:chgData name="Arturo Hamilton" userId="S::ahamilton@mstecs.com::5c61d2f4-0efd-44bf-b648-041247b2840e" providerId="AD" clId="Web-{932D476A-B146-43BB-87BE-7B9719643B0F}" dt="2018-10-04T15:01:42.376" v="60"/>
      <pc:docMkLst>
        <pc:docMk/>
      </pc:docMkLst>
      <pc:sldChg chg="modSp">
        <pc:chgData name="Arturo Hamilton" userId="S::ahamilton@mstecs.com::5c61d2f4-0efd-44bf-b648-041247b2840e" providerId="AD" clId="Web-{932D476A-B146-43BB-87BE-7B9719643B0F}" dt="2018-10-04T15:01:11.079" v="9" actId="20577"/>
        <pc:sldMkLst>
          <pc:docMk/>
          <pc:sldMk cId="2677462165" sldId="547"/>
        </pc:sldMkLst>
        <pc:spChg chg="mod">
          <ac:chgData name="Arturo Hamilton" userId="S::ahamilton@mstecs.com::5c61d2f4-0efd-44bf-b648-041247b2840e" providerId="AD" clId="Web-{932D476A-B146-43BB-87BE-7B9719643B0F}" dt="2018-10-04T15:01:03.501" v="0" actId="20577"/>
          <ac:spMkLst>
            <pc:docMk/>
            <pc:sldMk cId="2677462165" sldId="547"/>
            <ac:spMk id="5" creationId="{9569D192-E67A-429C-AD51-3ABB663A099E}"/>
          </ac:spMkLst>
        </pc:spChg>
        <pc:spChg chg="mod">
          <ac:chgData name="Arturo Hamilton" userId="S::ahamilton@mstecs.com::5c61d2f4-0efd-44bf-b648-041247b2840e" providerId="AD" clId="Web-{932D476A-B146-43BB-87BE-7B9719643B0F}" dt="2018-10-04T15:01:11.079" v="9" actId="20577"/>
          <ac:spMkLst>
            <pc:docMk/>
            <pc:sldMk cId="2677462165" sldId="547"/>
            <ac:spMk id="10" creationId="{68F64577-808F-473B-8823-86F90DCCD8B1}"/>
          </ac:spMkLst>
        </pc:spChg>
      </pc:sldChg>
      <pc:sldChg chg="modSp">
        <pc:chgData name="Arturo Hamilton" userId="S::ahamilton@mstecs.com::5c61d2f4-0efd-44bf-b648-041247b2840e" providerId="AD" clId="Web-{932D476A-B146-43BB-87BE-7B9719643B0F}" dt="2018-10-04T15:01:42.376" v="60"/>
        <pc:sldMkLst>
          <pc:docMk/>
          <pc:sldMk cId="3064830027" sldId="748"/>
        </pc:sldMkLst>
        <pc:graphicFrameChg chg="mod modGraphic">
          <ac:chgData name="Arturo Hamilton" userId="S::ahamilton@mstecs.com::5c61d2f4-0efd-44bf-b648-041247b2840e" providerId="AD" clId="Web-{932D476A-B146-43BB-87BE-7B9719643B0F}" dt="2018-10-04T15:01:42.376" v="60"/>
          <ac:graphicFrameMkLst>
            <pc:docMk/>
            <pc:sldMk cId="3064830027" sldId="748"/>
            <ac:graphicFrameMk id="5" creationId="{C96AF7FC-83B9-4F8B-8D73-D6A609FF98F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599BF2-D272-468A-AAD2-CBE98978245F}" type="doc">
      <dgm:prSet loTypeId="urn:microsoft.com/office/officeart/2008/layout/AlternatingHexagons" loCatId="list" qsTypeId="urn:microsoft.com/office/officeart/2005/8/quickstyle/simple1" qsCatId="simple" csTypeId="urn:microsoft.com/office/officeart/2005/8/colors/accent2_1" csCatId="accent2" phldr="1"/>
      <dgm:spPr/>
    </dgm:pt>
    <dgm:pt modelId="{D6FADA03-A35F-48E4-A970-A251EFA89F75}">
      <dgm:prSet phldrT="[Text]"/>
      <dgm:spPr/>
      <dgm:t>
        <a:bodyPr/>
        <a:lstStyle/>
        <a:p>
          <a:r>
            <a:rPr lang="en-US"/>
            <a:t>Tables</a:t>
          </a:r>
        </a:p>
      </dgm:t>
    </dgm:pt>
    <dgm:pt modelId="{9754ABB4-0B7D-4369-8413-C26803DB4BD5}" type="parTrans" cxnId="{15D89547-5DE9-4461-B259-66825D04D95C}">
      <dgm:prSet/>
      <dgm:spPr/>
      <dgm:t>
        <a:bodyPr/>
        <a:lstStyle/>
        <a:p>
          <a:endParaRPr lang="en-US"/>
        </a:p>
      </dgm:t>
    </dgm:pt>
    <dgm:pt modelId="{888FDFD8-F934-4A82-9839-DFFC9B3CD149}" type="sibTrans" cxnId="{15D89547-5DE9-4461-B259-66825D04D95C}">
      <dgm:prSet/>
      <dgm:spPr/>
      <dgm:t>
        <a:bodyPr/>
        <a:lstStyle/>
        <a:p>
          <a:endParaRPr lang="en-US"/>
        </a:p>
      </dgm:t>
    </dgm:pt>
    <dgm:pt modelId="{BA8EDA46-E5D2-4D34-B444-4933D130160D}">
      <dgm:prSet phldrT="[Text]"/>
      <dgm:spPr/>
      <dgm:t>
        <a:bodyPr/>
        <a:lstStyle/>
        <a:p>
          <a:r>
            <a:rPr lang="en-US"/>
            <a:t>Blobs</a:t>
          </a:r>
        </a:p>
      </dgm:t>
    </dgm:pt>
    <dgm:pt modelId="{341D9D54-C0C8-48BE-85DF-9CD1A73D9DEC}" type="parTrans" cxnId="{299083B9-3021-41C8-9C05-4EAAA4D89C36}">
      <dgm:prSet/>
      <dgm:spPr/>
      <dgm:t>
        <a:bodyPr/>
        <a:lstStyle/>
        <a:p>
          <a:endParaRPr lang="en-US"/>
        </a:p>
      </dgm:t>
    </dgm:pt>
    <dgm:pt modelId="{3CAF4B0E-B615-4BBA-A65D-D47D5B75E563}" type="sibTrans" cxnId="{299083B9-3021-41C8-9C05-4EAAA4D89C36}">
      <dgm:prSet/>
      <dgm:spPr/>
      <dgm:t>
        <a:bodyPr/>
        <a:lstStyle/>
        <a:p>
          <a:endParaRPr lang="en-US"/>
        </a:p>
      </dgm:t>
    </dgm:pt>
    <dgm:pt modelId="{E38D465C-D838-44B6-B407-61DB31BF378C}">
      <dgm:prSet phldrT="[Text]"/>
      <dgm:spPr/>
      <dgm:t>
        <a:bodyPr/>
        <a:lstStyle/>
        <a:p>
          <a:r>
            <a:rPr lang="en-US"/>
            <a:t>Queues</a:t>
          </a:r>
        </a:p>
      </dgm:t>
    </dgm:pt>
    <dgm:pt modelId="{9500FC73-3A38-4548-8027-68E907225E4F}" type="parTrans" cxnId="{DB9156B3-A6A7-4354-80EB-81365756FEB8}">
      <dgm:prSet/>
      <dgm:spPr/>
      <dgm:t>
        <a:bodyPr/>
        <a:lstStyle/>
        <a:p>
          <a:endParaRPr lang="en-US"/>
        </a:p>
      </dgm:t>
    </dgm:pt>
    <dgm:pt modelId="{A94996AC-B13A-407F-82D7-605B330CFB5F}" type="sibTrans" cxnId="{DB9156B3-A6A7-4354-80EB-81365756FEB8}">
      <dgm:prSet/>
      <dgm:spPr/>
      <dgm:t>
        <a:bodyPr/>
        <a:lstStyle/>
        <a:p>
          <a:endParaRPr lang="en-US"/>
        </a:p>
      </dgm:t>
    </dgm:pt>
    <dgm:pt modelId="{013859A7-F492-4149-A091-5455DF9B3266}" type="pres">
      <dgm:prSet presAssocID="{D7599BF2-D272-468A-AAD2-CBE98978245F}" presName="Name0" presStyleCnt="0">
        <dgm:presLayoutVars>
          <dgm:chMax/>
          <dgm:chPref/>
          <dgm:dir/>
          <dgm:animLvl val="lvl"/>
        </dgm:presLayoutVars>
      </dgm:prSet>
      <dgm:spPr/>
    </dgm:pt>
    <dgm:pt modelId="{3F8CF63B-4F32-454B-9A91-74819523FE8C}" type="pres">
      <dgm:prSet presAssocID="{D6FADA03-A35F-48E4-A970-A251EFA89F75}" presName="composite" presStyleCnt="0"/>
      <dgm:spPr/>
    </dgm:pt>
    <dgm:pt modelId="{27255ED2-C99A-43C7-8AAA-ED06502651DD}" type="pres">
      <dgm:prSet presAssocID="{D6FADA03-A35F-48E4-A970-A251EFA89F75}" presName="Parent1" presStyleLbl="node1" presStyleIdx="0" presStyleCnt="6">
        <dgm:presLayoutVars>
          <dgm:chMax val="1"/>
          <dgm:chPref val="1"/>
          <dgm:bulletEnabled val="1"/>
        </dgm:presLayoutVars>
      </dgm:prSet>
      <dgm:spPr/>
    </dgm:pt>
    <dgm:pt modelId="{364000B5-62D3-4E22-B4F0-5287400332EF}" type="pres">
      <dgm:prSet presAssocID="{D6FADA03-A35F-48E4-A970-A251EFA89F75}" presName="Childtext1" presStyleLbl="revTx" presStyleIdx="0" presStyleCnt="3">
        <dgm:presLayoutVars>
          <dgm:chMax val="0"/>
          <dgm:chPref val="0"/>
          <dgm:bulletEnabled val="1"/>
        </dgm:presLayoutVars>
      </dgm:prSet>
      <dgm:spPr/>
    </dgm:pt>
    <dgm:pt modelId="{0187E090-DD1A-4817-84B9-AC2CF5CBC79F}" type="pres">
      <dgm:prSet presAssocID="{D6FADA03-A35F-48E4-A970-A251EFA89F75}" presName="BalanceSpacing" presStyleCnt="0"/>
      <dgm:spPr/>
    </dgm:pt>
    <dgm:pt modelId="{09947A56-0D68-4A80-8EC8-3833E7FD7A45}" type="pres">
      <dgm:prSet presAssocID="{D6FADA03-A35F-48E4-A970-A251EFA89F75}" presName="BalanceSpacing1" presStyleCnt="0"/>
      <dgm:spPr/>
    </dgm:pt>
    <dgm:pt modelId="{D10D524D-C3D4-4FAE-A4C7-CD805C1F1893}" type="pres">
      <dgm:prSet presAssocID="{888FDFD8-F934-4A82-9839-DFFC9B3CD149}" presName="Accent1Text" presStyleLbl="node1" presStyleIdx="1" presStyleCnt="6"/>
      <dgm:spPr/>
    </dgm:pt>
    <dgm:pt modelId="{00CF5787-342E-44A5-AF45-2839034D644D}" type="pres">
      <dgm:prSet presAssocID="{888FDFD8-F934-4A82-9839-DFFC9B3CD149}" presName="spaceBetweenRectangles" presStyleCnt="0"/>
      <dgm:spPr/>
    </dgm:pt>
    <dgm:pt modelId="{17F3C4D2-9944-4F73-9A29-F246151F577A}" type="pres">
      <dgm:prSet presAssocID="{BA8EDA46-E5D2-4D34-B444-4933D130160D}" presName="composite" presStyleCnt="0"/>
      <dgm:spPr/>
    </dgm:pt>
    <dgm:pt modelId="{624B593B-3CED-4376-90A1-42E30507C6C6}" type="pres">
      <dgm:prSet presAssocID="{BA8EDA46-E5D2-4D34-B444-4933D130160D}" presName="Parent1" presStyleLbl="node1" presStyleIdx="2" presStyleCnt="6">
        <dgm:presLayoutVars>
          <dgm:chMax val="1"/>
          <dgm:chPref val="1"/>
          <dgm:bulletEnabled val="1"/>
        </dgm:presLayoutVars>
      </dgm:prSet>
      <dgm:spPr/>
    </dgm:pt>
    <dgm:pt modelId="{480A001C-7899-4126-B4A0-7B507FE4A43E}" type="pres">
      <dgm:prSet presAssocID="{BA8EDA46-E5D2-4D34-B444-4933D130160D}" presName="Childtext1" presStyleLbl="revTx" presStyleIdx="1" presStyleCnt="3">
        <dgm:presLayoutVars>
          <dgm:chMax val="0"/>
          <dgm:chPref val="0"/>
          <dgm:bulletEnabled val="1"/>
        </dgm:presLayoutVars>
      </dgm:prSet>
      <dgm:spPr/>
    </dgm:pt>
    <dgm:pt modelId="{2BA032FC-D13F-4265-8D9F-69CA79341A27}" type="pres">
      <dgm:prSet presAssocID="{BA8EDA46-E5D2-4D34-B444-4933D130160D}" presName="BalanceSpacing" presStyleCnt="0"/>
      <dgm:spPr/>
    </dgm:pt>
    <dgm:pt modelId="{AD3D5ADC-F9E7-4B6A-8A92-8F7D0335A710}" type="pres">
      <dgm:prSet presAssocID="{BA8EDA46-E5D2-4D34-B444-4933D130160D}" presName="BalanceSpacing1" presStyleCnt="0"/>
      <dgm:spPr/>
    </dgm:pt>
    <dgm:pt modelId="{2C087911-9E7D-47E8-A4BA-5C2AD0E874F4}" type="pres">
      <dgm:prSet presAssocID="{3CAF4B0E-B615-4BBA-A65D-D47D5B75E563}" presName="Accent1Text" presStyleLbl="node1" presStyleIdx="3" presStyleCnt="6"/>
      <dgm:spPr/>
    </dgm:pt>
    <dgm:pt modelId="{AD8C9E5F-DDFC-46FA-A6D5-29C325856C4C}" type="pres">
      <dgm:prSet presAssocID="{3CAF4B0E-B615-4BBA-A65D-D47D5B75E563}" presName="spaceBetweenRectangles" presStyleCnt="0"/>
      <dgm:spPr/>
    </dgm:pt>
    <dgm:pt modelId="{00B6D262-754D-4B45-886A-6A7426293228}" type="pres">
      <dgm:prSet presAssocID="{E38D465C-D838-44B6-B407-61DB31BF378C}" presName="composite" presStyleCnt="0"/>
      <dgm:spPr/>
    </dgm:pt>
    <dgm:pt modelId="{66EDC2EA-D9F9-4E7E-B85C-98193C03D0B1}" type="pres">
      <dgm:prSet presAssocID="{E38D465C-D838-44B6-B407-61DB31BF378C}" presName="Parent1" presStyleLbl="node1" presStyleIdx="4" presStyleCnt="6">
        <dgm:presLayoutVars>
          <dgm:chMax val="1"/>
          <dgm:chPref val="1"/>
          <dgm:bulletEnabled val="1"/>
        </dgm:presLayoutVars>
      </dgm:prSet>
      <dgm:spPr/>
    </dgm:pt>
    <dgm:pt modelId="{D19DE530-4C30-43FE-AC06-BBCF96383042}" type="pres">
      <dgm:prSet presAssocID="{E38D465C-D838-44B6-B407-61DB31BF378C}" presName="Childtext1" presStyleLbl="revTx" presStyleIdx="2" presStyleCnt="3">
        <dgm:presLayoutVars>
          <dgm:chMax val="0"/>
          <dgm:chPref val="0"/>
          <dgm:bulletEnabled val="1"/>
        </dgm:presLayoutVars>
      </dgm:prSet>
      <dgm:spPr/>
    </dgm:pt>
    <dgm:pt modelId="{FE681818-6A08-40D4-9657-59AB3524C161}" type="pres">
      <dgm:prSet presAssocID="{E38D465C-D838-44B6-B407-61DB31BF378C}" presName="BalanceSpacing" presStyleCnt="0"/>
      <dgm:spPr/>
    </dgm:pt>
    <dgm:pt modelId="{13BD3213-60A0-4922-8B72-CA9CFDCE7ADB}" type="pres">
      <dgm:prSet presAssocID="{E38D465C-D838-44B6-B407-61DB31BF378C}" presName="BalanceSpacing1" presStyleCnt="0"/>
      <dgm:spPr/>
    </dgm:pt>
    <dgm:pt modelId="{79DB0582-4965-4072-8882-6DE90D1128AF}" type="pres">
      <dgm:prSet presAssocID="{A94996AC-B13A-407F-82D7-605B330CFB5F}" presName="Accent1Text" presStyleLbl="node1" presStyleIdx="5" presStyleCnt="6"/>
      <dgm:spPr/>
    </dgm:pt>
  </dgm:ptLst>
  <dgm:cxnLst>
    <dgm:cxn modelId="{B62C1E22-FC3D-4967-AC09-23A14330D721}" type="presOf" srcId="{3CAF4B0E-B615-4BBA-A65D-D47D5B75E563}" destId="{2C087911-9E7D-47E8-A4BA-5C2AD0E874F4}" srcOrd="0" destOrd="0" presId="urn:microsoft.com/office/officeart/2008/layout/AlternatingHexagons"/>
    <dgm:cxn modelId="{ED8CA65F-30B4-484E-BBEA-94DE71E6B429}" type="presOf" srcId="{888FDFD8-F934-4A82-9839-DFFC9B3CD149}" destId="{D10D524D-C3D4-4FAE-A4C7-CD805C1F1893}" srcOrd="0" destOrd="0" presId="urn:microsoft.com/office/officeart/2008/layout/AlternatingHexagons"/>
    <dgm:cxn modelId="{15D89547-5DE9-4461-B259-66825D04D95C}" srcId="{D7599BF2-D272-468A-AAD2-CBE98978245F}" destId="{D6FADA03-A35F-48E4-A970-A251EFA89F75}" srcOrd="0" destOrd="0" parTransId="{9754ABB4-0B7D-4369-8413-C26803DB4BD5}" sibTransId="{888FDFD8-F934-4A82-9839-DFFC9B3CD149}"/>
    <dgm:cxn modelId="{F474CE6D-9119-4F47-93E5-AD418AAF1B20}" type="presOf" srcId="{BA8EDA46-E5D2-4D34-B444-4933D130160D}" destId="{624B593B-3CED-4376-90A1-42E30507C6C6}" srcOrd="0" destOrd="0" presId="urn:microsoft.com/office/officeart/2008/layout/AlternatingHexagons"/>
    <dgm:cxn modelId="{DB9156B3-A6A7-4354-80EB-81365756FEB8}" srcId="{D7599BF2-D272-468A-AAD2-CBE98978245F}" destId="{E38D465C-D838-44B6-B407-61DB31BF378C}" srcOrd="2" destOrd="0" parTransId="{9500FC73-3A38-4548-8027-68E907225E4F}" sibTransId="{A94996AC-B13A-407F-82D7-605B330CFB5F}"/>
    <dgm:cxn modelId="{299083B9-3021-41C8-9C05-4EAAA4D89C36}" srcId="{D7599BF2-D272-468A-AAD2-CBE98978245F}" destId="{BA8EDA46-E5D2-4D34-B444-4933D130160D}" srcOrd="1" destOrd="0" parTransId="{341D9D54-C0C8-48BE-85DF-9CD1A73D9DEC}" sibTransId="{3CAF4B0E-B615-4BBA-A65D-D47D5B75E563}"/>
    <dgm:cxn modelId="{A0090EBB-12FE-4BFD-BDFD-F7064940C0E0}" type="presOf" srcId="{E38D465C-D838-44B6-B407-61DB31BF378C}" destId="{66EDC2EA-D9F9-4E7E-B85C-98193C03D0B1}" srcOrd="0" destOrd="0" presId="urn:microsoft.com/office/officeart/2008/layout/AlternatingHexagons"/>
    <dgm:cxn modelId="{3C1A42D4-F81A-4515-82E6-211FA2C376EC}" type="presOf" srcId="{D7599BF2-D272-468A-AAD2-CBE98978245F}" destId="{013859A7-F492-4149-A091-5455DF9B3266}" srcOrd="0" destOrd="0" presId="urn:microsoft.com/office/officeart/2008/layout/AlternatingHexagons"/>
    <dgm:cxn modelId="{137104E4-812D-4A42-923B-0145A1635757}" type="presOf" srcId="{D6FADA03-A35F-48E4-A970-A251EFA89F75}" destId="{27255ED2-C99A-43C7-8AAA-ED06502651DD}" srcOrd="0" destOrd="0" presId="urn:microsoft.com/office/officeart/2008/layout/AlternatingHexagons"/>
    <dgm:cxn modelId="{98ABA5FC-493C-4C6F-A808-C4EF2E68A151}" type="presOf" srcId="{A94996AC-B13A-407F-82D7-605B330CFB5F}" destId="{79DB0582-4965-4072-8882-6DE90D1128AF}" srcOrd="0" destOrd="0" presId="urn:microsoft.com/office/officeart/2008/layout/AlternatingHexagons"/>
    <dgm:cxn modelId="{7D837285-968C-4046-8658-20C992D5116D}" type="presParOf" srcId="{013859A7-F492-4149-A091-5455DF9B3266}" destId="{3F8CF63B-4F32-454B-9A91-74819523FE8C}" srcOrd="0" destOrd="0" presId="urn:microsoft.com/office/officeart/2008/layout/AlternatingHexagons"/>
    <dgm:cxn modelId="{19967AA4-8193-4A82-86C3-5EDE17518C44}" type="presParOf" srcId="{3F8CF63B-4F32-454B-9A91-74819523FE8C}" destId="{27255ED2-C99A-43C7-8AAA-ED06502651DD}" srcOrd="0" destOrd="0" presId="urn:microsoft.com/office/officeart/2008/layout/AlternatingHexagons"/>
    <dgm:cxn modelId="{154B043C-1DAF-4ECE-9423-E526E1E19431}" type="presParOf" srcId="{3F8CF63B-4F32-454B-9A91-74819523FE8C}" destId="{364000B5-62D3-4E22-B4F0-5287400332EF}" srcOrd="1" destOrd="0" presId="urn:microsoft.com/office/officeart/2008/layout/AlternatingHexagons"/>
    <dgm:cxn modelId="{23114858-16CF-4BE0-B0CA-618FD3810CD9}" type="presParOf" srcId="{3F8CF63B-4F32-454B-9A91-74819523FE8C}" destId="{0187E090-DD1A-4817-84B9-AC2CF5CBC79F}" srcOrd="2" destOrd="0" presId="urn:microsoft.com/office/officeart/2008/layout/AlternatingHexagons"/>
    <dgm:cxn modelId="{6694655C-D090-4894-BD0F-230252552334}" type="presParOf" srcId="{3F8CF63B-4F32-454B-9A91-74819523FE8C}" destId="{09947A56-0D68-4A80-8EC8-3833E7FD7A45}" srcOrd="3" destOrd="0" presId="urn:microsoft.com/office/officeart/2008/layout/AlternatingHexagons"/>
    <dgm:cxn modelId="{1D2F0C9B-7ED8-4A2D-9E4C-E4D174D4F80A}" type="presParOf" srcId="{3F8CF63B-4F32-454B-9A91-74819523FE8C}" destId="{D10D524D-C3D4-4FAE-A4C7-CD805C1F1893}" srcOrd="4" destOrd="0" presId="urn:microsoft.com/office/officeart/2008/layout/AlternatingHexagons"/>
    <dgm:cxn modelId="{F07D61AE-F212-4592-AA83-C3478BCEB77F}" type="presParOf" srcId="{013859A7-F492-4149-A091-5455DF9B3266}" destId="{00CF5787-342E-44A5-AF45-2839034D644D}" srcOrd="1" destOrd="0" presId="urn:microsoft.com/office/officeart/2008/layout/AlternatingHexagons"/>
    <dgm:cxn modelId="{9DC10672-62E4-4CEE-B924-14FC282D4A78}" type="presParOf" srcId="{013859A7-F492-4149-A091-5455DF9B3266}" destId="{17F3C4D2-9944-4F73-9A29-F246151F577A}" srcOrd="2" destOrd="0" presId="urn:microsoft.com/office/officeart/2008/layout/AlternatingHexagons"/>
    <dgm:cxn modelId="{4CC424B1-AD23-41F3-8CF8-7BAFCD7A0380}" type="presParOf" srcId="{17F3C4D2-9944-4F73-9A29-F246151F577A}" destId="{624B593B-3CED-4376-90A1-42E30507C6C6}" srcOrd="0" destOrd="0" presId="urn:microsoft.com/office/officeart/2008/layout/AlternatingHexagons"/>
    <dgm:cxn modelId="{B8B718EB-6DF9-4846-9C8D-89F4F8637C74}" type="presParOf" srcId="{17F3C4D2-9944-4F73-9A29-F246151F577A}" destId="{480A001C-7899-4126-B4A0-7B507FE4A43E}" srcOrd="1" destOrd="0" presId="urn:microsoft.com/office/officeart/2008/layout/AlternatingHexagons"/>
    <dgm:cxn modelId="{3CD99A1E-5BF4-4C55-8C11-6074607DC2FC}" type="presParOf" srcId="{17F3C4D2-9944-4F73-9A29-F246151F577A}" destId="{2BA032FC-D13F-4265-8D9F-69CA79341A27}" srcOrd="2" destOrd="0" presId="urn:microsoft.com/office/officeart/2008/layout/AlternatingHexagons"/>
    <dgm:cxn modelId="{1BD8B435-E1F2-4417-A217-32FD76471909}" type="presParOf" srcId="{17F3C4D2-9944-4F73-9A29-F246151F577A}" destId="{AD3D5ADC-F9E7-4B6A-8A92-8F7D0335A710}" srcOrd="3" destOrd="0" presId="urn:microsoft.com/office/officeart/2008/layout/AlternatingHexagons"/>
    <dgm:cxn modelId="{E7EA66E6-0F33-4603-9DBD-743E6A8BB893}" type="presParOf" srcId="{17F3C4D2-9944-4F73-9A29-F246151F577A}" destId="{2C087911-9E7D-47E8-A4BA-5C2AD0E874F4}" srcOrd="4" destOrd="0" presId="urn:microsoft.com/office/officeart/2008/layout/AlternatingHexagons"/>
    <dgm:cxn modelId="{F71277C9-96FE-49FC-8B18-BBCC36ABFD28}" type="presParOf" srcId="{013859A7-F492-4149-A091-5455DF9B3266}" destId="{AD8C9E5F-DDFC-46FA-A6D5-29C325856C4C}" srcOrd="3" destOrd="0" presId="urn:microsoft.com/office/officeart/2008/layout/AlternatingHexagons"/>
    <dgm:cxn modelId="{1FC2EB2E-1D03-4788-8751-36E7D4529CFF}" type="presParOf" srcId="{013859A7-F492-4149-A091-5455DF9B3266}" destId="{00B6D262-754D-4B45-886A-6A7426293228}" srcOrd="4" destOrd="0" presId="urn:microsoft.com/office/officeart/2008/layout/AlternatingHexagons"/>
    <dgm:cxn modelId="{1507062E-66C8-46B7-A958-B1388F4413B8}" type="presParOf" srcId="{00B6D262-754D-4B45-886A-6A7426293228}" destId="{66EDC2EA-D9F9-4E7E-B85C-98193C03D0B1}" srcOrd="0" destOrd="0" presId="urn:microsoft.com/office/officeart/2008/layout/AlternatingHexagons"/>
    <dgm:cxn modelId="{EA1D24C9-7046-40F9-A99A-B1F0D168AD47}" type="presParOf" srcId="{00B6D262-754D-4B45-886A-6A7426293228}" destId="{D19DE530-4C30-43FE-AC06-BBCF96383042}" srcOrd="1" destOrd="0" presId="urn:microsoft.com/office/officeart/2008/layout/AlternatingHexagons"/>
    <dgm:cxn modelId="{95031156-12DB-4509-B9B8-ADA54B0FB911}" type="presParOf" srcId="{00B6D262-754D-4B45-886A-6A7426293228}" destId="{FE681818-6A08-40D4-9657-59AB3524C161}" srcOrd="2" destOrd="0" presId="urn:microsoft.com/office/officeart/2008/layout/AlternatingHexagons"/>
    <dgm:cxn modelId="{5CA61BFB-E6FC-4BE2-871A-EC67BC0C3879}" type="presParOf" srcId="{00B6D262-754D-4B45-886A-6A7426293228}" destId="{13BD3213-60A0-4922-8B72-CA9CFDCE7ADB}" srcOrd="3" destOrd="0" presId="urn:microsoft.com/office/officeart/2008/layout/AlternatingHexagons"/>
    <dgm:cxn modelId="{2633ACCC-E7C7-4D7B-B133-A8D7D34A11C2}" type="presParOf" srcId="{00B6D262-754D-4B45-886A-6A7426293228}" destId="{79DB0582-4965-4072-8882-6DE90D1128A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C8681A-6CF4-4B5C-9FA5-A7B8C1D8ED75}"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34BEF3FD-7C3A-4FA1-9A3B-C3F74861F0AA}">
      <dgm:prSet phldrT="[Text]"/>
      <dgm:spPr/>
      <dgm:t>
        <a:bodyPr/>
        <a:lstStyle/>
        <a:p>
          <a:r>
            <a:rPr lang="en-US"/>
            <a:t>Directory Services</a:t>
          </a:r>
        </a:p>
      </dgm:t>
    </dgm:pt>
    <dgm:pt modelId="{BFEA7B8B-56A3-46EC-9C9E-C5B84436F77B}" type="parTrans" cxnId="{A5CBCB10-6E9A-45BA-90BD-E5440E23291E}">
      <dgm:prSet/>
      <dgm:spPr/>
      <dgm:t>
        <a:bodyPr/>
        <a:lstStyle/>
        <a:p>
          <a:endParaRPr lang="en-US"/>
        </a:p>
      </dgm:t>
    </dgm:pt>
    <dgm:pt modelId="{2A5B1F36-2A0D-4C70-A2C2-733EA60A2292}" type="sibTrans" cxnId="{A5CBCB10-6E9A-45BA-90BD-E5440E23291E}">
      <dgm:prSet/>
      <dgm:spPr/>
      <dgm:t>
        <a:bodyPr/>
        <a:lstStyle/>
        <a:p>
          <a:endParaRPr lang="en-US"/>
        </a:p>
      </dgm:t>
    </dgm:pt>
    <dgm:pt modelId="{3D034C7D-9EB6-45D7-BB2B-6F9C001DE68D}">
      <dgm:prSet phldrT="[Text]"/>
      <dgm:spPr/>
      <dgm:t>
        <a:bodyPr/>
        <a:lstStyle/>
        <a:p>
          <a:r>
            <a:rPr lang="en-US"/>
            <a:t>Multi-Factor Authentication Provider</a:t>
          </a:r>
        </a:p>
      </dgm:t>
    </dgm:pt>
    <dgm:pt modelId="{5E7E859E-EDA1-48D2-BE8B-D136A5C0CE52}" type="parTrans" cxnId="{44BB76C0-0DBB-47C9-B0F3-6BD7CA59A0C6}">
      <dgm:prSet/>
      <dgm:spPr/>
      <dgm:t>
        <a:bodyPr/>
        <a:lstStyle/>
        <a:p>
          <a:endParaRPr lang="en-US"/>
        </a:p>
      </dgm:t>
    </dgm:pt>
    <dgm:pt modelId="{3C906CF7-8F2A-4B3D-90DF-2FE33F724A57}" type="sibTrans" cxnId="{44BB76C0-0DBB-47C9-B0F3-6BD7CA59A0C6}">
      <dgm:prSet/>
      <dgm:spPr/>
      <dgm:t>
        <a:bodyPr/>
        <a:lstStyle/>
        <a:p>
          <a:endParaRPr lang="en-US"/>
        </a:p>
      </dgm:t>
    </dgm:pt>
    <dgm:pt modelId="{C29840FB-DF4B-4FCA-B958-5630ADD38BEF}" type="pres">
      <dgm:prSet presAssocID="{F6C8681A-6CF4-4B5C-9FA5-A7B8C1D8ED75}" presName="diagram" presStyleCnt="0">
        <dgm:presLayoutVars>
          <dgm:dir/>
          <dgm:resizeHandles val="exact"/>
        </dgm:presLayoutVars>
      </dgm:prSet>
      <dgm:spPr/>
    </dgm:pt>
    <dgm:pt modelId="{3A6BBEFA-8D34-472A-A883-8A00FE719B3B}" type="pres">
      <dgm:prSet presAssocID="{34BEF3FD-7C3A-4FA1-9A3B-C3F74861F0AA}" presName="node" presStyleLbl="node1" presStyleIdx="0" presStyleCnt="2">
        <dgm:presLayoutVars>
          <dgm:bulletEnabled val="1"/>
        </dgm:presLayoutVars>
      </dgm:prSet>
      <dgm:spPr/>
    </dgm:pt>
    <dgm:pt modelId="{6BA88AF4-F276-4C3D-89BD-890B0BE4CCEB}" type="pres">
      <dgm:prSet presAssocID="{2A5B1F36-2A0D-4C70-A2C2-733EA60A2292}" presName="sibTrans" presStyleCnt="0"/>
      <dgm:spPr/>
    </dgm:pt>
    <dgm:pt modelId="{27498166-FAAE-4607-ADF1-ABDFA72BB732}" type="pres">
      <dgm:prSet presAssocID="{3D034C7D-9EB6-45D7-BB2B-6F9C001DE68D}" presName="node" presStyleLbl="node1" presStyleIdx="1" presStyleCnt="2">
        <dgm:presLayoutVars>
          <dgm:bulletEnabled val="1"/>
        </dgm:presLayoutVars>
      </dgm:prSet>
      <dgm:spPr/>
    </dgm:pt>
  </dgm:ptLst>
  <dgm:cxnLst>
    <dgm:cxn modelId="{A5CBCB10-6E9A-45BA-90BD-E5440E23291E}" srcId="{F6C8681A-6CF4-4B5C-9FA5-A7B8C1D8ED75}" destId="{34BEF3FD-7C3A-4FA1-9A3B-C3F74861F0AA}" srcOrd="0" destOrd="0" parTransId="{BFEA7B8B-56A3-46EC-9C9E-C5B84436F77B}" sibTransId="{2A5B1F36-2A0D-4C70-A2C2-733EA60A2292}"/>
    <dgm:cxn modelId="{8D612033-D4CB-4CCF-8231-39848A1FD3FC}" type="presOf" srcId="{3D034C7D-9EB6-45D7-BB2B-6F9C001DE68D}" destId="{27498166-FAAE-4607-ADF1-ABDFA72BB732}" srcOrd="0" destOrd="0" presId="urn:microsoft.com/office/officeart/2005/8/layout/default"/>
    <dgm:cxn modelId="{70432E6D-3D31-4225-ABCD-1AE8A36A19F3}" type="presOf" srcId="{F6C8681A-6CF4-4B5C-9FA5-A7B8C1D8ED75}" destId="{C29840FB-DF4B-4FCA-B958-5630ADD38BEF}" srcOrd="0" destOrd="0" presId="urn:microsoft.com/office/officeart/2005/8/layout/default"/>
    <dgm:cxn modelId="{06285155-BEEE-40C4-B16C-91A35F17FD24}" type="presOf" srcId="{34BEF3FD-7C3A-4FA1-9A3B-C3F74861F0AA}" destId="{3A6BBEFA-8D34-472A-A883-8A00FE719B3B}" srcOrd="0" destOrd="0" presId="urn:microsoft.com/office/officeart/2005/8/layout/default"/>
    <dgm:cxn modelId="{44BB76C0-0DBB-47C9-B0F3-6BD7CA59A0C6}" srcId="{F6C8681A-6CF4-4B5C-9FA5-A7B8C1D8ED75}" destId="{3D034C7D-9EB6-45D7-BB2B-6F9C001DE68D}" srcOrd="1" destOrd="0" parTransId="{5E7E859E-EDA1-48D2-BE8B-D136A5C0CE52}" sibTransId="{3C906CF7-8F2A-4B3D-90DF-2FE33F724A57}"/>
    <dgm:cxn modelId="{6953B53E-29D9-4118-877E-6DDD310F0298}" type="presParOf" srcId="{C29840FB-DF4B-4FCA-B958-5630ADD38BEF}" destId="{3A6BBEFA-8D34-472A-A883-8A00FE719B3B}" srcOrd="0" destOrd="0" presId="urn:microsoft.com/office/officeart/2005/8/layout/default"/>
    <dgm:cxn modelId="{AD7543E4-9B00-4AD1-84DB-5B38C83FAC79}" type="presParOf" srcId="{C29840FB-DF4B-4FCA-B958-5630ADD38BEF}" destId="{6BA88AF4-F276-4C3D-89BD-890B0BE4CCEB}" srcOrd="1" destOrd="0" presId="urn:microsoft.com/office/officeart/2005/8/layout/default"/>
    <dgm:cxn modelId="{65D1AF0A-AE88-4BA1-98C8-4DBDE7ECD6C0}" type="presParOf" srcId="{C29840FB-DF4B-4FCA-B958-5630ADD38BEF}" destId="{27498166-FAAE-4607-ADF1-ABDFA72BB732}"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9BF785-2990-4A69-BE7F-86C993F88294}" type="doc">
      <dgm:prSet loTypeId="urn:diagrams.loki3.com/VaryingWidthList" loCatId="list" qsTypeId="urn:microsoft.com/office/officeart/2005/8/quickstyle/simple1" qsCatId="simple" csTypeId="urn:microsoft.com/office/officeart/2005/8/colors/accent2_2" csCatId="accent2" phldr="1"/>
      <dgm:spPr/>
    </dgm:pt>
    <dgm:pt modelId="{75A63CD0-13AD-4109-9444-D0E2F9091931}">
      <dgm:prSet phldrT="[Text]"/>
      <dgm:spPr/>
      <dgm:t>
        <a:bodyPr/>
        <a:lstStyle/>
        <a:p>
          <a:r>
            <a:rPr lang="en-US"/>
            <a:t>Identity Sync</a:t>
          </a:r>
        </a:p>
      </dgm:t>
    </dgm:pt>
    <dgm:pt modelId="{0F375B34-60A4-44C1-80C8-C0F4C7F212AB}" type="parTrans" cxnId="{703A4510-250A-4A5E-97DB-74A20CE86A87}">
      <dgm:prSet/>
      <dgm:spPr/>
      <dgm:t>
        <a:bodyPr/>
        <a:lstStyle/>
        <a:p>
          <a:endParaRPr lang="en-US"/>
        </a:p>
      </dgm:t>
    </dgm:pt>
    <dgm:pt modelId="{75BF1DBB-9B51-4608-BA5C-63FAF9145266}" type="sibTrans" cxnId="{703A4510-250A-4A5E-97DB-74A20CE86A87}">
      <dgm:prSet/>
      <dgm:spPr/>
      <dgm:t>
        <a:bodyPr/>
        <a:lstStyle/>
        <a:p>
          <a:endParaRPr lang="en-US"/>
        </a:p>
      </dgm:t>
    </dgm:pt>
    <dgm:pt modelId="{4E5E3BFF-BEC4-4DFC-BFE0-6190ED75B682}">
      <dgm:prSet phldrT="[Text]"/>
      <dgm:spPr/>
      <dgm:t>
        <a:bodyPr/>
        <a:lstStyle/>
        <a:p>
          <a:r>
            <a:rPr lang="en-US"/>
            <a:t>Identity+Password Sync</a:t>
          </a:r>
        </a:p>
      </dgm:t>
    </dgm:pt>
    <dgm:pt modelId="{F0337BF9-715E-4B70-B8E6-FF72E2607AA4}" type="parTrans" cxnId="{39B36175-004F-44A0-B9B2-DC63A4B356E5}">
      <dgm:prSet/>
      <dgm:spPr/>
      <dgm:t>
        <a:bodyPr/>
        <a:lstStyle/>
        <a:p>
          <a:endParaRPr lang="en-US"/>
        </a:p>
      </dgm:t>
    </dgm:pt>
    <dgm:pt modelId="{C62266A7-75B0-4843-B636-30BE81CD7EE7}" type="sibTrans" cxnId="{39B36175-004F-44A0-B9B2-DC63A4B356E5}">
      <dgm:prSet/>
      <dgm:spPr/>
      <dgm:t>
        <a:bodyPr/>
        <a:lstStyle/>
        <a:p>
          <a:endParaRPr lang="en-US"/>
        </a:p>
      </dgm:t>
    </dgm:pt>
    <dgm:pt modelId="{31B67AD8-BD34-47A1-B41A-01FB99139699}">
      <dgm:prSet phldrT="[Text]"/>
      <dgm:spPr/>
      <dgm:t>
        <a:bodyPr/>
        <a:lstStyle/>
        <a:p>
          <a:r>
            <a:rPr lang="en-US"/>
            <a:t>Identity+Password Sync w/ Writeback</a:t>
          </a:r>
        </a:p>
      </dgm:t>
    </dgm:pt>
    <dgm:pt modelId="{B934B28F-21B5-4DBD-81D5-47436E455C43}" type="parTrans" cxnId="{DE847A59-7971-4637-940E-85F9709B7282}">
      <dgm:prSet/>
      <dgm:spPr/>
      <dgm:t>
        <a:bodyPr/>
        <a:lstStyle/>
        <a:p>
          <a:endParaRPr lang="en-US"/>
        </a:p>
      </dgm:t>
    </dgm:pt>
    <dgm:pt modelId="{C741B5D1-68A4-4766-AFDE-2E36C1F524A1}" type="sibTrans" cxnId="{DE847A59-7971-4637-940E-85F9709B7282}">
      <dgm:prSet/>
      <dgm:spPr/>
      <dgm:t>
        <a:bodyPr/>
        <a:lstStyle/>
        <a:p>
          <a:endParaRPr lang="en-US"/>
        </a:p>
      </dgm:t>
    </dgm:pt>
    <dgm:pt modelId="{8890A8DC-C593-4BE4-907A-C129C5B40714}" type="pres">
      <dgm:prSet presAssocID="{659BF785-2990-4A69-BE7F-86C993F88294}" presName="Name0" presStyleCnt="0">
        <dgm:presLayoutVars>
          <dgm:resizeHandles/>
        </dgm:presLayoutVars>
      </dgm:prSet>
      <dgm:spPr/>
    </dgm:pt>
    <dgm:pt modelId="{8FF26A96-A7CF-4EA3-AC17-51451297606B}" type="pres">
      <dgm:prSet presAssocID="{75A63CD0-13AD-4109-9444-D0E2F9091931}" presName="text" presStyleLbl="node1" presStyleIdx="0" presStyleCnt="3">
        <dgm:presLayoutVars>
          <dgm:bulletEnabled val="1"/>
        </dgm:presLayoutVars>
      </dgm:prSet>
      <dgm:spPr/>
    </dgm:pt>
    <dgm:pt modelId="{AE86A324-391A-43AB-A159-A92AA72EA238}" type="pres">
      <dgm:prSet presAssocID="{75BF1DBB-9B51-4608-BA5C-63FAF9145266}" presName="space" presStyleCnt="0"/>
      <dgm:spPr/>
    </dgm:pt>
    <dgm:pt modelId="{CCEA2E33-D919-4FE6-8DCC-43BA9D9634A1}" type="pres">
      <dgm:prSet presAssocID="{4E5E3BFF-BEC4-4DFC-BFE0-6190ED75B682}" presName="text" presStyleLbl="node1" presStyleIdx="1" presStyleCnt="3">
        <dgm:presLayoutVars>
          <dgm:bulletEnabled val="1"/>
        </dgm:presLayoutVars>
      </dgm:prSet>
      <dgm:spPr/>
    </dgm:pt>
    <dgm:pt modelId="{0B6C6239-4AD1-47F2-BB9C-39A0208E0118}" type="pres">
      <dgm:prSet presAssocID="{C62266A7-75B0-4843-B636-30BE81CD7EE7}" presName="space" presStyleCnt="0"/>
      <dgm:spPr/>
    </dgm:pt>
    <dgm:pt modelId="{90E73063-CE58-453A-B700-A9498B91D6E5}" type="pres">
      <dgm:prSet presAssocID="{31B67AD8-BD34-47A1-B41A-01FB99139699}" presName="text" presStyleLbl="node1" presStyleIdx="2" presStyleCnt="3">
        <dgm:presLayoutVars>
          <dgm:bulletEnabled val="1"/>
        </dgm:presLayoutVars>
      </dgm:prSet>
      <dgm:spPr/>
    </dgm:pt>
  </dgm:ptLst>
  <dgm:cxnLst>
    <dgm:cxn modelId="{703A4510-250A-4A5E-97DB-74A20CE86A87}" srcId="{659BF785-2990-4A69-BE7F-86C993F88294}" destId="{75A63CD0-13AD-4109-9444-D0E2F9091931}" srcOrd="0" destOrd="0" parTransId="{0F375B34-60A4-44C1-80C8-C0F4C7F212AB}" sibTransId="{75BF1DBB-9B51-4608-BA5C-63FAF9145266}"/>
    <dgm:cxn modelId="{39B36175-004F-44A0-B9B2-DC63A4B356E5}" srcId="{659BF785-2990-4A69-BE7F-86C993F88294}" destId="{4E5E3BFF-BEC4-4DFC-BFE0-6190ED75B682}" srcOrd="1" destOrd="0" parTransId="{F0337BF9-715E-4B70-B8E6-FF72E2607AA4}" sibTransId="{C62266A7-75B0-4843-B636-30BE81CD7EE7}"/>
    <dgm:cxn modelId="{DE847A59-7971-4637-940E-85F9709B7282}" srcId="{659BF785-2990-4A69-BE7F-86C993F88294}" destId="{31B67AD8-BD34-47A1-B41A-01FB99139699}" srcOrd="2" destOrd="0" parTransId="{B934B28F-21B5-4DBD-81D5-47436E455C43}" sibTransId="{C741B5D1-68A4-4766-AFDE-2E36C1F524A1}"/>
    <dgm:cxn modelId="{0D4E54B5-0F81-4A4F-8860-040EFE3A52D9}" type="presOf" srcId="{31B67AD8-BD34-47A1-B41A-01FB99139699}" destId="{90E73063-CE58-453A-B700-A9498B91D6E5}" srcOrd="0" destOrd="0" presId="urn:diagrams.loki3.com/VaryingWidthList"/>
    <dgm:cxn modelId="{C3BB09B6-F273-4B04-BDF6-6809D70368E0}" type="presOf" srcId="{75A63CD0-13AD-4109-9444-D0E2F9091931}" destId="{8FF26A96-A7CF-4EA3-AC17-51451297606B}" srcOrd="0" destOrd="0" presId="urn:diagrams.loki3.com/VaryingWidthList"/>
    <dgm:cxn modelId="{7CAEADB7-B12A-4DF6-A7D0-9F79853A4DD1}" type="presOf" srcId="{659BF785-2990-4A69-BE7F-86C993F88294}" destId="{8890A8DC-C593-4BE4-907A-C129C5B40714}" srcOrd="0" destOrd="0" presId="urn:diagrams.loki3.com/VaryingWidthList"/>
    <dgm:cxn modelId="{BD25DDC7-B9BA-4549-AE3F-E2CFE61842D4}" type="presOf" srcId="{4E5E3BFF-BEC4-4DFC-BFE0-6190ED75B682}" destId="{CCEA2E33-D919-4FE6-8DCC-43BA9D9634A1}" srcOrd="0" destOrd="0" presId="urn:diagrams.loki3.com/VaryingWidthList"/>
    <dgm:cxn modelId="{59A37C3E-2BBD-46EE-8185-1AD275E7DF70}" type="presParOf" srcId="{8890A8DC-C593-4BE4-907A-C129C5B40714}" destId="{8FF26A96-A7CF-4EA3-AC17-51451297606B}" srcOrd="0" destOrd="0" presId="urn:diagrams.loki3.com/VaryingWidthList"/>
    <dgm:cxn modelId="{A11A68EC-F403-4E33-9C8C-FD98FE892F84}" type="presParOf" srcId="{8890A8DC-C593-4BE4-907A-C129C5B40714}" destId="{AE86A324-391A-43AB-A159-A92AA72EA238}" srcOrd="1" destOrd="0" presId="urn:diagrams.loki3.com/VaryingWidthList"/>
    <dgm:cxn modelId="{A04620CC-05DE-4D09-B670-A51572B748DB}" type="presParOf" srcId="{8890A8DC-C593-4BE4-907A-C129C5B40714}" destId="{CCEA2E33-D919-4FE6-8DCC-43BA9D9634A1}" srcOrd="2" destOrd="0" presId="urn:diagrams.loki3.com/VaryingWidthList"/>
    <dgm:cxn modelId="{36C882F8-A2BA-4631-A89A-706891805C39}" type="presParOf" srcId="{8890A8DC-C593-4BE4-907A-C129C5B40714}" destId="{0B6C6239-4AD1-47F2-BB9C-39A0208E0118}" srcOrd="3" destOrd="0" presId="urn:diagrams.loki3.com/VaryingWidthList"/>
    <dgm:cxn modelId="{37630DAA-EE99-4A27-973F-CA8CFDED3E8A}" type="presParOf" srcId="{8890A8DC-C593-4BE4-907A-C129C5B40714}" destId="{90E73063-CE58-453A-B700-A9498B91D6E5}"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4820601-F8BD-44F0-B54E-D640A567C032}" type="doc">
      <dgm:prSet loTypeId="urn:microsoft.com/office/officeart/2005/8/layout/vList2" loCatId="list" qsTypeId="urn:microsoft.com/office/officeart/2005/8/quickstyle/3d1" qsCatId="3D" csTypeId="urn:microsoft.com/office/officeart/2005/8/colors/accent6_3" csCatId="accent6"/>
      <dgm:spPr/>
      <dgm:t>
        <a:bodyPr/>
        <a:lstStyle/>
        <a:p>
          <a:endParaRPr lang="en-US"/>
        </a:p>
      </dgm:t>
    </dgm:pt>
    <dgm:pt modelId="{887AA99E-C4CC-436C-A21E-71E246845A4C}">
      <dgm:prSet/>
      <dgm:spPr/>
      <dgm:t>
        <a:bodyPr/>
        <a:lstStyle/>
        <a:p>
          <a:r>
            <a:rPr lang="en-US">
              <a:latin typeface="Segoe UI" panose="020B0502040204020203" pitchFamily="34" charset="0"/>
              <a:cs typeface="Segoe UI" panose="020B0502040204020203" pitchFamily="34" charset="0"/>
            </a:rPr>
            <a:t>Azure AD B2C integrates with Azure MFA </a:t>
          </a:r>
        </a:p>
      </dgm:t>
    </dgm:pt>
    <dgm:pt modelId="{71E1CA76-FF6F-43C2-96AD-18C910ECE087}" type="parTrans" cxnId="{6EAE55C7-EB00-415F-982C-DF40E2B61C42}">
      <dgm:prSet/>
      <dgm:spPr/>
      <dgm:t>
        <a:bodyPr/>
        <a:lstStyle/>
        <a:p>
          <a:endParaRPr lang="en-US"/>
        </a:p>
      </dgm:t>
    </dgm:pt>
    <dgm:pt modelId="{19BBD5C1-E81E-425B-985D-2CA969F94B62}" type="sibTrans" cxnId="{6EAE55C7-EB00-415F-982C-DF40E2B61C42}">
      <dgm:prSet/>
      <dgm:spPr/>
      <dgm:t>
        <a:bodyPr/>
        <a:lstStyle/>
        <a:p>
          <a:endParaRPr lang="en-US"/>
        </a:p>
      </dgm:t>
    </dgm:pt>
    <dgm:pt modelId="{1233B780-DBDE-490B-9701-83EE931E9280}">
      <dgm:prSet/>
      <dgm:spPr/>
      <dgm:t>
        <a:bodyPr/>
        <a:lstStyle/>
        <a:p>
          <a:r>
            <a:rPr lang="en-US"/>
            <a:t>No additional code needed </a:t>
          </a:r>
        </a:p>
      </dgm:t>
    </dgm:pt>
    <dgm:pt modelId="{E822DFC5-144C-4DAA-B329-B8066281838A}" type="parTrans" cxnId="{8B36C890-2903-4BFF-82E2-5BE12844616B}">
      <dgm:prSet/>
      <dgm:spPr/>
      <dgm:t>
        <a:bodyPr/>
        <a:lstStyle/>
        <a:p>
          <a:endParaRPr lang="en-US"/>
        </a:p>
      </dgm:t>
    </dgm:pt>
    <dgm:pt modelId="{F780A0A0-A859-4AC7-9D13-EF4B9C18B779}" type="sibTrans" cxnId="{8B36C890-2903-4BFF-82E2-5BE12844616B}">
      <dgm:prSet/>
      <dgm:spPr/>
      <dgm:t>
        <a:bodyPr/>
        <a:lstStyle/>
        <a:p>
          <a:endParaRPr lang="en-US"/>
        </a:p>
      </dgm:t>
    </dgm:pt>
    <dgm:pt modelId="{92DAE0C5-617E-46E8-86DE-7E4C9CD8092B}">
      <dgm:prSet/>
      <dgm:spPr/>
      <dgm:t>
        <a:bodyPr/>
        <a:lstStyle/>
        <a:p>
          <a:r>
            <a:rPr lang="en-US"/>
            <a:t>Supports call and text messages </a:t>
          </a:r>
        </a:p>
      </dgm:t>
    </dgm:pt>
    <dgm:pt modelId="{F9862164-DDF1-46D5-88A5-A19F4D2DCBE3}" type="parTrans" cxnId="{DB9CC59E-AAA7-4677-A743-C686CE3B50FE}">
      <dgm:prSet/>
      <dgm:spPr/>
      <dgm:t>
        <a:bodyPr/>
        <a:lstStyle/>
        <a:p>
          <a:endParaRPr lang="en-US"/>
        </a:p>
      </dgm:t>
    </dgm:pt>
    <dgm:pt modelId="{5A778A6E-F0D5-4AD6-884F-319AAE682321}" type="sibTrans" cxnId="{DB9CC59E-AAA7-4677-A743-C686CE3B50FE}">
      <dgm:prSet/>
      <dgm:spPr/>
      <dgm:t>
        <a:bodyPr/>
        <a:lstStyle/>
        <a:p>
          <a:endParaRPr lang="en-US"/>
        </a:p>
      </dgm:t>
    </dgm:pt>
    <dgm:pt modelId="{65E4FD5A-9DCA-4763-AAB2-366DC16DE165}" type="pres">
      <dgm:prSet presAssocID="{44820601-F8BD-44F0-B54E-D640A567C032}" presName="linear" presStyleCnt="0">
        <dgm:presLayoutVars>
          <dgm:animLvl val="lvl"/>
          <dgm:resizeHandles val="exact"/>
        </dgm:presLayoutVars>
      </dgm:prSet>
      <dgm:spPr/>
    </dgm:pt>
    <dgm:pt modelId="{59123841-2017-408E-AA06-5F81BF00B726}" type="pres">
      <dgm:prSet presAssocID="{887AA99E-C4CC-436C-A21E-71E246845A4C}" presName="parentText" presStyleLbl="node1" presStyleIdx="0" presStyleCnt="3">
        <dgm:presLayoutVars>
          <dgm:chMax val="0"/>
          <dgm:bulletEnabled val="1"/>
        </dgm:presLayoutVars>
      </dgm:prSet>
      <dgm:spPr/>
    </dgm:pt>
    <dgm:pt modelId="{15AFA5D0-36DF-4182-BDBB-DC4F8B862470}" type="pres">
      <dgm:prSet presAssocID="{19BBD5C1-E81E-425B-985D-2CA969F94B62}" presName="spacer" presStyleCnt="0"/>
      <dgm:spPr/>
    </dgm:pt>
    <dgm:pt modelId="{1B15F246-646F-4537-A086-39F91923FA7B}" type="pres">
      <dgm:prSet presAssocID="{1233B780-DBDE-490B-9701-83EE931E9280}" presName="parentText" presStyleLbl="node1" presStyleIdx="1" presStyleCnt="3">
        <dgm:presLayoutVars>
          <dgm:chMax val="0"/>
          <dgm:bulletEnabled val="1"/>
        </dgm:presLayoutVars>
      </dgm:prSet>
      <dgm:spPr/>
    </dgm:pt>
    <dgm:pt modelId="{0D9B739B-75F8-4494-8544-F7BEA3196563}" type="pres">
      <dgm:prSet presAssocID="{F780A0A0-A859-4AC7-9D13-EF4B9C18B779}" presName="spacer" presStyleCnt="0"/>
      <dgm:spPr/>
    </dgm:pt>
    <dgm:pt modelId="{B614F8C3-D4D5-4255-9E66-BBEA5FE15106}" type="pres">
      <dgm:prSet presAssocID="{92DAE0C5-617E-46E8-86DE-7E4C9CD8092B}" presName="parentText" presStyleLbl="node1" presStyleIdx="2" presStyleCnt="3">
        <dgm:presLayoutVars>
          <dgm:chMax val="0"/>
          <dgm:bulletEnabled val="1"/>
        </dgm:presLayoutVars>
      </dgm:prSet>
      <dgm:spPr/>
    </dgm:pt>
  </dgm:ptLst>
  <dgm:cxnLst>
    <dgm:cxn modelId="{49573D01-48AC-49F2-A747-B05FC1E07EA7}" type="presOf" srcId="{92DAE0C5-617E-46E8-86DE-7E4C9CD8092B}" destId="{B614F8C3-D4D5-4255-9E66-BBEA5FE15106}" srcOrd="0" destOrd="0" presId="urn:microsoft.com/office/officeart/2005/8/layout/vList2"/>
    <dgm:cxn modelId="{A4935416-DC52-49C8-BE15-3BBB6AE6729B}" type="presOf" srcId="{44820601-F8BD-44F0-B54E-D640A567C032}" destId="{65E4FD5A-9DCA-4763-AAB2-366DC16DE165}" srcOrd="0" destOrd="0" presId="urn:microsoft.com/office/officeart/2005/8/layout/vList2"/>
    <dgm:cxn modelId="{8B36C890-2903-4BFF-82E2-5BE12844616B}" srcId="{44820601-F8BD-44F0-B54E-D640A567C032}" destId="{1233B780-DBDE-490B-9701-83EE931E9280}" srcOrd="1" destOrd="0" parTransId="{E822DFC5-144C-4DAA-B329-B8066281838A}" sibTransId="{F780A0A0-A859-4AC7-9D13-EF4B9C18B779}"/>
    <dgm:cxn modelId="{DB9CC59E-AAA7-4677-A743-C686CE3B50FE}" srcId="{44820601-F8BD-44F0-B54E-D640A567C032}" destId="{92DAE0C5-617E-46E8-86DE-7E4C9CD8092B}" srcOrd="2" destOrd="0" parTransId="{F9862164-DDF1-46D5-88A5-A19F4D2DCBE3}" sibTransId="{5A778A6E-F0D5-4AD6-884F-319AAE682321}"/>
    <dgm:cxn modelId="{6EAE55C7-EB00-415F-982C-DF40E2B61C42}" srcId="{44820601-F8BD-44F0-B54E-D640A567C032}" destId="{887AA99E-C4CC-436C-A21E-71E246845A4C}" srcOrd="0" destOrd="0" parTransId="{71E1CA76-FF6F-43C2-96AD-18C910ECE087}" sibTransId="{19BBD5C1-E81E-425B-985D-2CA969F94B62}"/>
    <dgm:cxn modelId="{A7D6FAE2-5290-4F5F-ACBF-CA49BD1233F7}" type="presOf" srcId="{1233B780-DBDE-490B-9701-83EE931E9280}" destId="{1B15F246-646F-4537-A086-39F91923FA7B}" srcOrd="0" destOrd="0" presId="urn:microsoft.com/office/officeart/2005/8/layout/vList2"/>
    <dgm:cxn modelId="{4F9D4CEB-1B4B-4E77-825D-405377D4541C}" type="presOf" srcId="{887AA99E-C4CC-436C-A21E-71E246845A4C}" destId="{59123841-2017-408E-AA06-5F81BF00B726}" srcOrd="0" destOrd="0" presId="urn:microsoft.com/office/officeart/2005/8/layout/vList2"/>
    <dgm:cxn modelId="{26237B70-36E8-43BF-A1A8-B146CC818C32}" type="presParOf" srcId="{65E4FD5A-9DCA-4763-AAB2-366DC16DE165}" destId="{59123841-2017-408E-AA06-5F81BF00B726}" srcOrd="0" destOrd="0" presId="urn:microsoft.com/office/officeart/2005/8/layout/vList2"/>
    <dgm:cxn modelId="{B7AF1DFF-91DB-45F3-A6A1-9D589080D1D3}" type="presParOf" srcId="{65E4FD5A-9DCA-4763-AAB2-366DC16DE165}" destId="{15AFA5D0-36DF-4182-BDBB-DC4F8B862470}" srcOrd="1" destOrd="0" presId="urn:microsoft.com/office/officeart/2005/8/layout/vList2"/>
    <dgm:cxn modelId="{A5234C52-D4E0-467D-AD39-4C85C6166E6F}" type="presParOf" srcId="{65E4FD5A-9DCA-4763-AAB2-366DC16DE165}" destId="{1B15F246-646F-4537-A086-39F91923FA7B}" srcOrd="2" destOrd="0" presId="urn:microsoft.com/office/officeart/2005/8/layout/vList2"/>
    <dgm:cxn modelId="{C08DA8C1-EDB1-41A2-A396-839A79AAE3FC}" type="presParOf" srcId="{65E4FD5A-9DCA-4763-AAB2-366DC16DE165}" destId="{0D9B739B-75F8-4494-8544-F7BEA3196563}" srcOrd="3" destOrd="0" presId="urn:microsoft.com/office/officeart/2005/8/layout/vList2"/>
    <dgm:cxn modelId="{23827B92-3528-4927-86C0-6246CD8AA81E}" type="presParOf" srcId="{65E4FD5A-9DCA-4763-AAB2-366DC16DE165}" destId="{B614F8C3-D4D5-4255-9E66-BBEA5FE151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CF81FB-E9B7-4821-9D8F-95C748127923}"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n-AU"/>
        </a:p>
      </dgm:t>
    </dgm:pt>
    <dgm:pt modelId="{7C0C6F18-2880-401D-9F80-1DB65DDA90F2}">
      <dgm:prSet phldrT="[Text]"/>
      <dgm:spPr>
        <a:xfrm>
          <a:off x="3468408" y="1897809"/>
          <a:ext cx="1354166" cy="1354166"/>
        </a:xfrm>
        <a:prstGeom prst="ellipse">
          <a:avLst/>
        </a:prstGeom>
        <a:solidFill>
          <a:srgbClr val="D83B01"/>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Policy</a:t>
          </a:r>
        </a:p>
      </dgm:t>
    </dgm:pt>
    <dgm:pt modelId="{8D8766B2-2BEB-4CDC-AC7E-6A0230A0B211}" type="parTrans" cxnId="{BA226856-1325-4D2A-9B7E-A0587FD4F48D}">
      <dgm:prSet/>
      <dgm:spPr/>
      <dgm:t>
        <a:bodyPr/>
        <a:lstStyle/>
        <a:p>
          <a:endParaRPr lang="en-AU"/>
        </a:p>
      </dgm:t>
    </dgm:pt>
    <dgm:pt modelId="{A1D358A7-4978-40AA-B378-57D8E1EFA60D}" type="sibTrans" cxnId="{BA226856-1325-4D2A-9B7E-A0587FD4F48D}">
      <dgm:prSet/>
      <dgm:spPr/>
      <dgm:t>
        <a:bodyPr/>
        <a:lstStyle/>
        <a:p>
          <a:endParaRPr lang="en-AU"/>
        </a:p>
      </dgm:t>
    </dgm:pt>
    <dgm:pt modelId="{DA96FDF3-2ACC-434D-A277-298C2FF3A100}">
      <dgm:prSet phldrT="[Text]"/>
      <dgm:spPr>
        <a:xfrm>
          <a:off x="3468408" y="3477"/>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UI</a:t>
          </a:r>
          <a:br>
            <a:rPr lang="en-AU">
              <a:solidFill>
                <a:srgbClr val="FFFFFF"/>
              </a:solidFill>
              <a:latin typeface="Segoe UI"/>
              <a:ea typeface="+mn-ea"/>
              <a:cs typeface="+mn-cs"/>
            </a:rPr>
          </a:br>
          <a:r>
            <a:rPr lang="en-AU">
              <a:solidFill>
                <a:srgbClr val="FFFFFF"/>
              </a:solidFill>
              <a:latin typeface="Segoe UI"/>
              <a:ea typeface="+mn-ea"/>
              <a:cs typeface="+mn-cs"/>
            </a:rPr>
            <a:t>customisations</a:t>
          </a:r>
        </a:p>
      </dgm:t>
    </dgm:pt>
    <dgm:pt modelId="{B1873582-F6B3-49FC-AE38-439834A24FE7}" type="parTrans" cxnId="{3310AB16-C9C9-4ACF-86FB-B98B88959BF8}">
      <dgm:prSet/>
      <dgm:spPr>
        <a:xfrm rot="16200000">
          <a:off x="4002347" y="1405620"/>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1D923FED-5D0A-464B-A19A-FF34C6000E9E}" type="sibTrans" cxnId="{3310AB16-C9C9-4ACF-86FB-B98B88959BF8}">
      <dgm:prSet/>
      <dgm:spPr/>
      <dgm:t>
        <a:bodyPr/>
        <a:lstStyle/>
        <a:p>
          <a:endParaRPr lang="en-AU"/>
        </a:p>
      </dgm:t>
    </dgm:pt>
    <dgm:pt modelId="{C8477D8C-45E9-44C7-852B-4C7D6F551357}">
      <dgm:prSet phldrT="[Text]"/>
      <dgm:spPr>
        <a:xfrm>
          <a:off x="5270024" y="1312428"/>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Identity</a:t>
          </a:r>
          <a:br>
            <a:rPr lang="en-AU">
              <a:solidFill>
                <a:srgbClr val="FFFFFF"/>
              </a:solidFill>
              <a:latin typeface="Segoe UI"/>
              <a:ea typeface="+mn-ea"/>
              <a:cs typeface="+mn-cs"/>
            </a:rPr>
          </a:br>
          <a:r>
            <a:rPr lang="en-AU">
              <a:solidFill>
                <a:srgbClr val="FFFFFF"/>
              </a:solidFill>
              <a:latin typeface="Segoe UI"/>
              <a:ea typeface="+mn-ea"/>
              <a:cs typeface="+mn-cs"/>
            </a:rPr>
            <a:t>providers</a:t>
          </a:r>
        </a:p>
      </dgm:t>
    </dgm:pt>
    <dgm:pt modelId="{3F528FFF-FFB9-40E5-9BCE-39E614A806BD}" type="parTrans" cxnId="{4DEEEE01-90D5-4CB1-A604-FD68E41F01AA}">
      <dgm:prSet/>
      <dgm:spPr>
        <a:xfrm rot="20520000">
          <a:off x="4895450" y="2054497"/>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E366AE69-2028-492A-938C-C8142E847C03}" type="sibTrans" cxnId="{4DEEEE01-90D5-4CB1-A604-FD68E41F01AA}">
      <dgm:prSet/>
      <dgm:spPr/>
      <dgm:t>
        <a:bodyPr/>
        <a:lstStyle/>
        <a:p>
          <a:endParaRPr lang="en-AU"/>
        </a:p>
      </dgm:t>
    </dgm:pt>
    <dgm:pt modelId="{D780F403-2A62-4A00-84DF-13A316EF4D88}">
      <dgm:prSet phldrT="[Text]"/>
      <dgm:spPr>
        <a:xfrm>
          <a:off x="4581868" y="3430355"/>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Account</a:t>
          </a:r>
          <a:br>
            <a:rPr lang="en-AU">
              <a:solidFill>
                <a:srgbClr val="FFFFFF"/>
              </a:solidFill>
              <a:latin typeface="Segoe UI"/>
              <a:ea typeface="+mn-ea"/>
              <a:cs typeface="+mn-cs"/>
            </a:rPr>
          </a:br>
          <a:r>
            <a:rPr lang="en-AU">
              <a:solidFill>
                <a:srgbClr val="FFFFFF"/>
              </a:solidFill>
              <a:latin typeface="Segoe UI"/>
              <a:ea typeface="+mn-ea"/>
              <a:cs typeface="+mn-cs"/>
            </a:rPr>
            <a:t>attributes</a:t>
          </a:r>
        </a:p>
      </dgm:t>
    </dgm:pt>
    <dgm:pt modelId="{A09D4EB1-A5DE-49BC-B5B8-9859AA4241C1}" type="parTrans" cxnId="{3BF21298-1B5A-4608-8DEE-158C213D6E50}">
      <dgm:prSet/>
      <dgm:spPr>
        <a:xfrm rot="3240000">
          <a:off x="4554315" y="3104402"/>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775AE691-C48D-47AB-8476-EF81D815623B}" type="sibTrans" cxnId="{3BF21298-1B5A-4608-8DEE-158C213D6E50}">
      <dgm:prSet/>
      <dgm:spPr/>
      <dgm:t>
        <a:bodyPr/>
        <a:lstStyle/>
        <a:p>
          <a:endParaRPr lang="en-AU"/>
        </a:p>
      </dgm:t>
    </dgm:pt>
    <dgm:pt modelId="{3B9291DC-FB4E-4F9B-916F-88310BDC99D8}">
      <dgm:prSet phldrT="[Text]"/>
      <dgm:spPr>
        <a:xfrm>
          <a:off x="2354947" y="3430355"/>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Token</a:t>
          </a:r>
          <a:br>
            <a:rPr lang="en-AU">
              <a:solidFill>
                <a:srgbClr val="FFFFFF"/>
              </a:solidFill>
              <a:latin typeface="Segoe UI"/>
              <a:ea typeface="+mn-ea"/>
              <a:cs typeface="+mn-cs"/>
            </a:rPr>
          </a:br>
          <a:r>
            <a:rPr lang="en-AU">
              <a:solidFill>
                <a:srgbClr val="FFFFFF"/>
              </a:solidFill>
              <a:latin typeface="Segoe UI"/>
              <a:ea typeface="+mn-ea"/>
              <a:cs typeface="+mn-cs"/>
            </a:rPr>
            <a:t>claims</a:t>
          </a:r>
        </a:p>
      </dgm:t>
    </dgm:pt>
    <dgm:pt modelId="{74C42796-8366-4EE2-80E4-8BB0517399EE}" type="parTrans" cxnId="{D04E8A02-EB91-40BB-AF62-E54DFDD0558C}">
      <dgm:prSet/>
      <dgm:spPr>
        <a:xfrm rot="7560000">
          <a:off x="3450380" y="3104402"/>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57EB2024-62DF-44E4-BF34-FC43C8BAC2EB}" type="sibTrans" cxnId="{D04E8A02-EB91-40BB-AF62-E54DFDD0558C}">
      <dgm:prSet/>
      <dgm:spPr/>
      <dgm:t>
        <a:bodyPr/>
        <a:lstStyle/>
        <a:p>
          <a:endParaRPr lang="en-AU"/>
        </a:p>
      </dgm:t>
    </dgm:pt>
    <dgm:pt modelId="{3CA47CA3-59B5-4D79-BFFF-A8E16CB4A590}">
      <dgm:prSet phldrT="[Text]"/>
      <dgm:spPr>
        <a:xfrm>
          <a:off x="1666791" y="1312428"/>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a:solidFill>
                <a:srgbClr val="FFFFFF"/>
              </a:solidFill>
              <a:latin typeface="Segoe UI"/>
              <a:ea typeface="+mn-ea"/>
              <a:cs typeface="+mn-cs"/>
            </a:rPr>
            <a:t>Multi-factor</a:t>
          </a:r>
          <a:br>
            <a:rPr lang="en-AU">
              <a:solidFill>
                <a:srgbClr val="FFFFFF"/>
              </a:solidFill>
              <a:latin typeface="Segoe UI"/>
              <a:ea typeface="+mn-ea"/>
              <a:cs typeface="+mn-cs"/>
            </a:rPr>
          </a:br>
          <a:r>
            <a:rPr lang="en-AU">
              <a:solidFill>
                <a:srgbClr val="FFFFFF"/>
              </a:solidFill>
              <a:latin typeface="Segoe UI"/>
              <a:ea typeface="+mn-ea"/>
              <a:cs typeface="+mn-cs"/>
            </a:rPr>
            <a:t>authentication</a:t>
          </a:r>
        </a:p>
      </dgm:t>
    </dgm:pt>
    <dgm:pt modelId="{7C7A41D9-2247-4758-A656-A11F32977824}" type="parTrans" cxnId="{31DE0023-3732-46EA-A7AC-413813FAB122}">
      <dgm:prSet/>
      <dgm:spPr>
        <a:xfrm rot="11880000">
          <a:off x="3109245" y="2054497"/>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a:solidFill>
              <a:srgbClr val="FFFFFF"/>
            </a:solidFill>
            <a:latin typeface="Segoe UI"/>
            <a:ea typeface="+mn-ea"/>
            <a:cs typeface="+mn-cs"/>
          </a:endParaRPr>
        </a:p>
      </dgm:t>
    </dgm:pt>
    <dgm:pt modelId="{AC78138C-0FBC-4285-8844-FEF57FF3A4E1}" type="sibTrans" cxnId="{31DE0023-3732-46EA-A7AC-413813FAB122}">
      <dgm:prSet/>
      <dgm:spPr/>
      <dgm:t>
        <a:bodyPr/>
        <a:lstStyle/>
        <a:p>
          <a:endParaRPr lang="en-AU"/>
        </a:p>
      </dgm:t>
    </dgm:pt>
    <dgm:pt modelId="{F6E7A364-0B81-4A4F-A076-0B00197987E6}" type="pres">
      <dgm:prSet presAssocID="{66CF81FB-E9B7-4821-9D8F-95C748127923}" presName="Name0" presStyleCnt="0">
        <dgm:presLayoutVars>
          <dgm:chMax val="1"/>
          <dgm:dir/>
          <dgm:animLvl val="ctr"/>
          <dgm:resizeHandles val="exact"/>
        </dgm:presLayoutVars>
      </dgm:prSet>
      <dgm:spPr/>
    </dgm:pt>
    <dgm:pt modelId="{A9FB555C-6DF7-45CD-99BB-A3929897C9FD}" type="pres">
      <dgm:prSet presAssocID="{7C0C6F18-2880-401D-9F80-1DB65DDA90F2}" presName="centerShape" presStyleLbl="node0" presStyleIdx="0" presStyleCnt="1"/>
      <dgm:spPr/>
    </dgm:pt>
    <dgm:pt modelId="{04454072-C939-4A95-8508-94A2E14289B4}" type="pres">
      <dgm:prSet presAssocID="{B1873582-F6B3-49FC-AE38-439834A24FE7}" presName="parTrans" presStyleLbl="sibTrans2D1" presStyleIdx="0" presStyleCnt="5"/>
      <dgm:spPr/>
    </dgm:pt>
    <dgm:pt modelId="{26719F89-ACF0-4710-8D9D-9220CFBCA9C5}" type="pres">
      <dgm:prSet presAssocID="{B1873582-F6B3-49FC-AE38-439834A24FE7}" presName="connectorText" presStyleLbl="sibTrans2D1" presStyleIdx="0" presStyleCnt="5"/>
      <dgm:spPr/>
    </dgm:pt>
    <dgm:pt modelId="{4E4823DD-12BF-4EB1-A93F-96165879CD06}" type="pres">
      <dgm:prSet presAssocID="{DA96FDF3-2ACC-434D-A277-298C2FF3A100}" presName="node" presStyleLbl="node1" presStyleIdx="0" presStyleCnt="5">
        <dgm:presLayoutVars>
          <dgm:bulletEnabled val="1"/>
        </dgm:presLayoutVars>
      </dgm:prSet>
      <dgm:spPr/>
    </dgm:pt>
    <dgm:pt modelId="{68816AFB-BE3E-444B-8A30-AEE2EAD19F3E}" type="pres">
      <dgm:prSet presAssocID="{3F528FFF-FFB9-40E5-9BCE-39E614A806BD}" presName="parTrans" presStyleLbl="sibTrans2D1" presStyleIdx="1" presStyleCnt="5"/>
      <dgm:spPr/>
    </dgm:pt>
    <dgm:pt modelId="{A43F7BA7-EE6D-42D1-AE04-8AEABCE04C98}" type="pres">
      <dgm:prSet presAssocID="{3F528FFF-FFB9-40E5-9BCE-39E614A806BD}" presName="connectorText" presStyleLbl="sibTrans2D1" presStyleIdx="1" presStyleCnt="5"/>
      <dgm:spPr/>
    </dgm:pt>
    <dgm:pt modelId="{FA09EC76-98CB-4B7B-9236-A26CC5C551F5}" type="pres">
      <dgm:prSet presAssocID="{C8477D8C-45E9-44C7-852B-4C7D6F551357}" presName="node" presStyleLbl="node1" presStyleIdx="1" presStyleCnt="5">
        <dgm:presLayoutVars>
          <dgm:bulletEnabled val="1"/>
        </dgm:presLayoutVars>
      </dgm:prSet>
      <dgm:spPr/>
    </dgm:pt>
    <dgm:pt modelId="{E7FDD60D-684B-4075-99FF-F019A695C2E7}" type="pres">
      <dgm:prSet presAssocID="{A09D4EB1-A5DE-49BC-B5B8-9859AA4241C1}" presName="parTrans" presStyleLbl="sibTrans2D1" presStyleIdx="2" presStyleCnt="5"/>
      <dgm:spPr/>
    </dgm:pt>
    <dgm:pt modelId="{EBDCE6EE-1E4D-4FB6-B9D5-906B85814CCC}" type="pres">
      <dgm:prSet presAssocID="{A09D4EB1-A5DE-49BC-B5B8-9859AA4241C1}" presName="connectorText" presStyleLbl="sibTrans2D1" presStyleIdx="2" presStyleCnt="5"/>
      <dgm:spPr/>
    </dgm:pt>
    <dgm:pt modelId="{B430345F-DD88-4C75-9012-1C3ACF785608}" type="pres">
      <dgm:prSet presAssocID="{D780F403-2A62-4A00-84DF-13A316EF4D88}" presName="node" presStyleLbl="node1" presStyleIdx="2" presStyleCnt="5">
        <dgm:presLayoutVars>
          <dgm:bulletEnabled val="1"/>
        </dgm:presLayoutVars>
      </dgm:prSet>
      <dgm:spPr/>
    </dgm:pt>
    <dgm:pt modelId="{38187258-2B5C-4710-87C6-75F387A3FF6D}" type="pres">
      <dgm:prSet presAssocID="{74C42796-8366-4EE2-80E4-8BB0517399EE}" presName="parTrans" presStyleLbl="sibTrans2D1" presStyleIdx="3" presStyleCnt="5"/>
      <dgm:spPr/>
    </dgm:pt>
    <dgm:pt modelId="{E095A234-FD42-4F03-B087-E031B45BBDBA}" type="pres">
      <dgm:prSet presAssocID="{74C42796-8366-4EE2-80E4-8BB0517399EE}" presName="connectorText" presStyleLbl="sibTrans2D1" presStyleIdx="3" presStyleCnt="5"/>
      <dgm:spPr/>
    </dgm:pt>
    <dgm:pt modelId="{E3D4FDB5-7FA3-4EBD-ACAB-8973DB965424}" type="pres">
      <dgm:prSet presAssocID="{3B9291DC-FB4E-4F9B-916F-88310BDC99D8}" presName="node" presStyleLbl="node1" presStyleIdx="3" presStyleCnt="5">
        <dgm:presLayoutVars>
          <dgm:bulletEnabled val="1"/>
        </dgm:presLayoutVars>
      </dgm:prSet>
      <dgm:spPr/>
    </dgm:pt>
    <dgm:pt modelId="{3DB178B2-BEE3-4FBA-A8E3-413DFB94BE3A}" type="pres">
      <dgm:prSet presAssocID="{7C7A41D9-2247-4758-A656-A11F32977824}" presName="parTrans" presStyleLbl="sibTrans2D1" presStyleIdx="4" presStyleCnt="5"/>
      <dgm:spPr/>
    </dgm:pt>
    <dgm:pt modelId="{4908A96F-04E4-4EDE-ADCB-0F65BA8CB043}" type="pres">
      <dgm:prSet presAssocID="{7C7A41D9-2247-4758-A656-A11F32977824}" presName="connectorText" presStyleLbl="sibTrans2D1" presStyleIdx="4" presStyleCnt="5"/>
      <dgm:spPr/>
    </dgm:pt>
    <dgm:pt modelId="{974076B2-4F81-4024-AC53-C13CAC7E9170}" type="pres">
      <dgm:prSet presAssocID="{3CA47CA3-59B5-4D79-BFFF-A8E16CB4A590}" presName="node" presStyleLbl="node1" presStyleIdx="4" presStyleCnt="5">
        <dgm:presLayoutVars>
          <dgm:bulletEnabled val="1"/>
        </dgm:presLayoutVars>
      </dgm:prSet>
      <dgm:spPr/>
    </dgm:pt>
  </dgm:ptLst>
  <dgm:cxnLst>
    <dgm:cxn modelId="{4DEEEE01-90D5-4CB1-A604-FD68E41F01AA}" srcId="{7C0C6F18-2880-401D-9F80-1DB65DDA90F2}" destId="{C8477D8C-45E9-44C7-852B-4C7D6F551357}" srcOrd="1" destOrd="0" parTransId="{3F528FFF-FFB9-40E5-9BCE-39E614A806BD}" sibTransId="{E366AE69-2028-492A-938C-C8142E847C03}"/>
    <dgm:cxn modelId="{D04E8A02-EB91-40BB-AF62-E54DFDD0558C}" srcId="{7C0C6F18-2880-401D-9F80-1DB65DDA90F2}" destId="{3B9291DC-FB4E-4F9B-916F-88310BDC99D8}" srcOrd="3" destOrd="0" parTransId="{74C42796-8366-4EE2-80E4-8BB0517399EE}" sibTransId="{57EB2024-62DF-44E4-BF34-FC43C8BAC2EB}"/>
    <dgm:cxn modelId="{3310AB16-C9C9-4ACF-86FB-B98B88959BF8}" srcId="{7C0C6F18-2880-401D-9F80-1DB65DDA90F2}" destId="{DA96FDF3-2ACC-434D-A277-298C2FF3A100}" srcOrd="0" destOrd="0" parTransId="{B1873582-F6B3-49FC-AE38-439834A24FE7}" sibTransId="{1D923FED-5D0A-464B-A19A-FF34C6000E9E}"/>
    <dgm:cxn modelId="{31DE0023-3732-46EA-A7AC-413813FAB122}" srcId="{7C0C6F18-2880-401D-9F80-1DB65DDA90F2}" destId="{3CA47CA3-59B5-4D79-BFFF-A8E16CB4A590}" srcOrd="4" destOrd="0" parTransId="{7C7A41D9-2247-4758-A656-A11F32977824}" sibTransId="{AC78138C-0FBC-4285-8844-FEF57FF3A4E1}"/>
    <dgm:cxn modelId="{50A07D38-ADE3-47E2-A06C-6C5D862966CF}" type="presOf" srcId="{74C42796-8366-4EE2-80E4-8BB0517399EE}" destId="{38187258-2B5C-4710-87C6-75F387A3FF6D}" srcOrd="0" destOrd="0" presId="urn:microsoft.com/office/officeart/2005/8/layout/radial5"/>
    <dgm:cxn modelId="{8C32473A-A054-40AE-B552-1428DD67F3BE}" type="presOf" srcId="{74C42796-8366-4EE2-80E4-8BB0517399EE}" destId="{E095A234-FD42-4F03-B087-E031B45BBDBA}" srcOrd="1" destOrd="0" presId="urn:microsoft.com/office/officeart/2005/8/layout/radial5"/>
    <dgm:cxn modelId="{EA6DE43D-019A-4C80-BC45-D43650CB6755}" type="presOf" srcId="{7C7A41D9-2247-4758-A656-A11F32977824}" destId="{3DB178B2-BEE3-4FBA-A8E3-413DFB94BE3A}" srcOrd="0" destOrd="0" presId="urn:microsoft.com/office/officeart/2005/8/layout/radial5"/>
    <dgm:cxn modelId="{84F1A43E-75A5-4730-A9C1-569A09E1E117}" type="presOf" srcId="{7C7A41D9-2247-4758-A656-A11F32977824}" destId="{4908A96F-04E4-4EDE-ADCB-0F65BA8CB043}" srcOrd="1" destOrd="0" presId="urn:microsoft.com/office/officeart/2005/8/layout/radial5"/>
    <dgm:cxn modelId="{6B02674C-07A3-4501-A9D8-7B694C020482}" type="presOf" srcId="{A09D4EB1-A5DE-49BC-B5B8-9859AA4241C1}" destId="{E7FDD60D-684B-4075-99FF-F019A695C2E7}" srcOrd="0" destOrd="0" presId="urn:microsoft.com/office/officeart/2005/8/layout/radial5"/>
    <dgm:cxn modelId="{C64C3473-6AAC-4225-98A7-5B06FEFF6E68}" type="presOf" srcId="{B1873582-F6B3-49FC-AE38-439834A24FE7}" destId="{04454072-C939-4A95-8508-94A2E14289B4}" srcOrd="0" destOrd="0" presId="urn:microsoft.com/office/officeart/2005/8/layout/radial5"/>
    <dgm:cxn modelId="{99856E53-5BC8-44AF-9832-B3564071B280}" type="presOf" srcId="{D780F403-2A62-4A00-84DF-13A316EF4D88}" destId="{B430345F-DD88-4C75-9012-1C3ACF785608}" srcOrd="0" destOrd="0" presId="urn:microsoft.com/office/officeart/2005/8/layout/radial5"/>
    <dgm:cxn modelId="{31D2D873-6F7A-41F6-9BFD-05984564594B}" type="presOf" srcId="{7C0C6F18-2880-401D-9F80-1DB65DDA90F2}" destId="{A9FB555C-6DF7-45CD-99BB-A3929897C9FD}" srcOrd="0" destOrd="0" presId="urn:microsoft.com/office/officeart/2005/8/layout/radial5"/>
    <dgm:cxn modelId="{68122C54-6961-442F-95F0-C47FC26716FB}" type="presOf" srcId="{A09D4EB1-A5DE-49BC-B5B8-9859AA4241C1}" destId="{EBDCE6EE-1E4D-4FB6-B9D5-906B85814CCC}" srcOrd="1" destOrd="0" presId="urn:microsoft.com/office/officeart/2005/8/layout/radial5"/>
    <dgm:cxn modelId="{BA226856-1325-4D2A-9B7E-A0587FD4F48D}" srcId="{66CF81FB-E9B7-4821-9D8F-95C748127923}" destId="{7C0C6F18-2880-401D-9F80-1DB65DDA90F2}" srcOrd="0" destOrd="0" parTransId="{8D8766B2-2BEB-4CDC-AC7E-6A0230A0B211}" sibTransId="{A1D358A7-4978-40AA-B378-57D8E1EFA60D}"/>
    <dgm:cxn modelId="{AC411E85-12D2-4DC1-9422-501A596045CA}" type="presOf" srcId="{B1873582-F6B3-49FC-AE38-439834A24FE7}" destId="{26719F89-ACF0-4710-8D9D-9220CFBCA9C5}" srcOrd="1" destOrd="0" presId="urn:microsoft.com/office/officeart/2005/8/layout/radial5"/>
    <dgm:cxn modelId="{3BF21298-1B5A-4608-8DEE-158C213D6E50}" srcId="{7C0C6F18-2880-401D-9F80-1DB65DDA90F2}" destId="{D780F403-2A62-4A00-84DF-13A316EF4D88}" srcOrd="2" destOrd="0" parTransId="{A09D4EB1-A5DE-49BC-B5B8-9859AA4241C1}" sibTransId="{775AE691-C48D-47AB-8476-EF81D815623B}"/>
    <dgm:cxn modelId="{45F23A9A-0CED-437A-88C7-BEC4DA7A5962}" type="presOf" srcId="{C8477D8C-45E9-44C7-852B-4C7D6F551357}" destId="{FA09EC76-98CB-4B7B-9236-A26CC5C551F5}" srcOrd="0" destOrd="0" presId="urn:microsoft.com/office/officeart/2005/8/layout/radial5"/>
    <dgm:cxn modelId="{172CD3B5-4B7D-476F-B150-D3B3D24F8D62}" type="presOf" srcId="{DA96FDF3-2ACC-434D-A277-298C2FF3A100}" destId="{4E4823DD-12BF-4EB1-A93F-96165879CD06}" srcOrd="0" destOrd="0" presId="urn:microsoft.com/office/officeart/2005/8/layout/radial5"/>
    <dgm:cxn modelId="{692420D0-CFF2-43F3-9A0A-4834D157CAFD}" type="presOf" srcId="{66CF81FB-E9B7-4821-9D8F-95C748127923}" destId="{F6E7A364-0B81-4A4F-A076-0B00197987E6}" srcOrd="0" destOrd="0" presId="urn:microsoft.com/office/officeart/2005/8/layout/radial5"/>
    <dgm:cxn modelId="{845C7BE4-2C87-4090-9312-DEE29DB9958B}" type="presOf" srcId="{3F528FFF-FFB9-40E5-9BCE-39E614A806BD}" destId="{68816AFB-BE3E-444B-8A30-AEE2EAD19F3E}" srcOrd="0" destOrd="0" presId="urn:microsoft.com/office/officeart/2005/8/layout/radial5"/>
    <dgm:cxn modelId="{2ADB28E6-B052-4EBD-841C-23F832FEC045}" type="presOf" srcId="{3CA47CA3-59B5-4D79-BFFF-A8E16CB4A590}" destId="{974076B2-4F81-4024-AC53-C13CAC7E9170}" srcOrd="0" destOrd="0" presId="urn:microsoft.com/office/officeart/2005/8/layout/radial5"/>
    <dgm:cxn modelId="{12A7F6F6-BF32-41A1-81E3-287B4193AC40}" type="presOf" srcId="{3B9291DC-FB4E-4F9B-916F-88310BDC99D8}" destId="{E3D4FDB5-7FA3-4EBD-ACAB-8973DB965424}" srcOrd="0" destOrd="0" presId="urn:microsoft.com/office/officeart/2005/8/layout/radial5"/>
    <dgm:cxn modelId="{BC51C4F7-883B-4800-927E-72429E8E6B13}" type="presOf" srcId="{3F528FFF-FFB9-40E5-9BCE-39E614A806BD}" destId="{A43F7BA7-EE6D-42D1-AE04-8AEABCE04C98}" srcOrd="1" destOrd="0" presId="urn:microsoft.com/office/officeart/2005/8/layout/radial5"/>
    <dgm:cxn modelId="{45709FA4-1939-4B4E-9F93-FEDBA223DE31}" type="presParOf" srcId="{F6E7A364-0B81-4A4F-A076-0B00197987E6}" destId="{A9FB555C-6DF7-45CD-99BB-A3929897C9FD}" srcOrd="0" destOrd="0" presId="urn:microsoft.com/office/officeart/2005/8/layout/radial5"/>
    <dgm:cxn modelId="{55B7ADCD-0A22-4C52-8057-9875C728B021}" type="presParOf" srcId="{F6E7A364-0B81-4A4F-A076-0B00197987E6}" destId="{04454072-C939-4A95-8508-94A2E14289B4}" srcOrd="1" destOrd="0" presId="urn:microsoft.com/office/officeart/2005/8/layout/radial5"/>
    <dgm:cxn modelId="{E8AD4B25-5060-4B00-8BF4-5827421C553F}" type="presParOf" srcId="{04454072-C939-4A95-8508-94A2E14289B4}" destId="{26719F89-ACF0-4710-8D9D-9220CFBCA9C5}" srcOrd="0" destOrd="0" presId="urn:microsoft.com/office/officeart/2005/8/layout/radial5"/>
    <dgm:cxn modelId="{1CE68580-0B0D-4486-8383-E0EFB42AA3B8}" type="presParOf" srcId="{F6E7A364-0B81-4A4F-A076-0B00197987E6}" destId="{4E4823DD-12BF-4EB1-A93F-96165879CD06}" srcOrd="2" destOrd="0" presId="urn:microsoft.com/office/officeart/2005/8/layout/radial5"/>
    <dgm:cxn modelId="{8C0D2EE8-C6AB-4F51-8D2C-8F1CCBF0049F}" type="presParOf" srcId="{F6E7A364-0B81-4A4F-A076-0B00197987E6}" destId="{68816AFB-BE3E-444B-8A30-AEE2EAD19F3E}" srcOrd="3" destOrd="0" presId="urn:microsoft.com/office/officeart/2005/8/layout/radial5"/>
    <dgm:cxn modelId="{6473F391-770E-4A39-9346-78CEBE82F9D8}" type="presParOf" srcId="{68816AFB-BE3E-444B-8A30-AEE2EAD19F3E}" destId="{A43F7BA7-EE6D-42D1-AE04-8AEABCE04C98}" srcOrd="0" destOrd="0" presId="urn:microsoft.com/office/officeart/2005/8/layout/radial5"/>
    <dgm:cxn modelId="{640DC793-9013-4E23-ADE2-2EAEA1C0AF8E}" type="presParOf" srcId="{F6E7A364-0B81-4A4F-A076-0B00197987E6}" destId="{FA09EC76-98CB-4B7B-9236-A26CC5C551F5}" srcOrd="4" destOrd="0" presId="urn:microsoft.com/office/officeart/2005/8/layout/radial5"/>
    <dgm:cxn modelId="{78E7F674-EE57-496B-AA41-2AE4ED44B32D}" type="presParOf" srcId="{F6E7A364-0B81-4A4F-A076-0B00197987E6}" destId="{E7FDD60D-684B-4075-99FF-F019A695C2E7}" srcOrd="5" destOrd="0" presId="urn:microsoft.com/office/officeart/2005/8/layout/radial5"/>
    <dgm:cxn modelId="{C6B28CB2-ECB8-46FB-B041-AA475B16DDFD}" type="presParOf" srcId="{E7FDD60D-684B-4075-99FF-F019A695C2E7}" destId="{EBDCE6EE-1E4D-4FB6-B9D5-906B85814CCC}" srcOrd="0" destOrd="0" presId="urn:microsoft.com/office/officeart/2005/8/layout/radial5"/>
    <dgm:cxn modelId="{8370290E-53BB-4A33-A1D1-6650E3AC1C40}" type="presParOf" srcId="{F6E7A364-0B81-4A4F-A076-0B00197987E6}" destId="{B430345F-DD88-4C75-9012-1C3ACF785608}" srcOrd="6" destOrd="0" presId="urn:microsoft.com/office/officeart/2005/8/layout/radial5"/>
    <dgm:cxn modelId="{4B486F15-8C3D-45DA-A7D3-2F69CA0F2580}" type="presParOf" srcId="{F6E7A364-0B81-4A4F-A076-0B00197987E6}" destId="{38187258-2B5C-4710-87C6-75F387A3FF6D}" srcOrd="7" destOrd="0" presId="urn:microsoft.com/office/officeart/2005/8/layout/radial5"/>
    <dgm:cxn modelId="{77E58A53-02A5-47C4-9BA8-F3454B59960C}" type="presParOf" srcId="{38187258-2B5C-4710-87C6-75F387A3FF6D}" destId="{E095A234-FD42-4F03-B087-E031B45BBDBA}" srcOrd="0" destOrd="0" presId="urn:microsoft.com/office/officeart/2005/8/layout/radial5"/>
    <dgm:cxn modelId="{77E69BA3-16F0-465C-9E24-7137E98F3C07}" type="presParOf" srcId="{F6E7A364-0B81-4A4F-A076-0B00197987E6}" destId="{E3D4FDB5-7FA3-4EBD-ACAB-8973DB965424}" srcOrd="8" destOrd="0" presId="urn:microsoft.com/office/officeart/2005/8/layout/radial5"/>
    <dgm:cxn modelId="{DFF231D4-6601-4370-BAC4-685204A32099}" type="presParOf" srcId="{F6E7A364-0B81-4A4F-A076-0B00197987E6}" destId="{3DB178B2-BEE3-4FBA-A8E3-413DFB94BE3A}" srcOrd="9" destOrd="0" presId="urn:microsoft.com/office/officeart/2005/8/layout/radial5"/>
    <dgm:cxn modelId="{587C260F-8ADD-4956-BDE8-7245F65F29D7}" type="presParOf" srcId="{3DB178B2-BEE3-4FBA-A8E3-413DFB94BE3A}" destId="{4908A96F-04E4-4EDE-ADCB-0F65BA8CB043}" srcOrd="0" destOrd="0" presId="urn:microsoft.com/office/officeart/2005/8/layout/radial5"/>
    <dgm:cxn modelId="{FC10A2C0-76B1-4109-8BEF-1D8B1E8947A0}" type="presParOf" srcId="{F6E7A364-0B81-4A4F-A076-0B00197987E6}" destId="{974076B2-4F81-4024-AC53-C13CAC7E9170}"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C5F20B-1EAB-4B15-9B99-5B86A73C057C}" type="doc">
      <dgm:prSet loTypeId="urn:microsoft.com/office/officeart/2008/layout/AlternatingHexagons" loCatId="list" qsTypeId="urn:microsoft.com/office/officeart/2005/8/quickstyle/simple1" qsCatId="simple" csTypeId="urn:microsoft.com/office/officeart/2005/8/colors/accent2_1" csCatId="accent2" phldr="1"/>
      <dgm:spPr/>
      <dgm:t>
        <a:bodyPr/>
        <a:lstStyle/>
        <a:p>
          <a:endParaRPr lang="en-US"/>
        </a:p>
      </dgm:t>
    </dgm:pt>
    <dgm:pt modelId="{6BFBDC45-C2BB-4605-9B24-B52ACB2879CC}">
      <dgm:prSet phldrT="[Text]"/>
      <dgm:spPr/>
      <dgm:t>
        <a:bodyPr/>
        <a:lstStyle/>
        <a:p>
          <a:r>
            <a:rPr lang="en-US"/>
            <a:t>Tables</a:t>
          </a:r>
        </a:p>
      </dgm:t>
    </dgm:pt>
    <dgm:pt modelId="{C6C322EA-DDC4-46B1-B009-3EC0D34EFF99}" type="parTrans" cxnId="{6C288379-F3A9-4680-B4BD-40B10D09CCEF}">
      <dgm:prSet/>
      <dgm:spPr/>
      <dgm:t>
        <a:bodyPr/>
        <a:lstStyle/>
        <a:p>
          <a:endParaRPr lang="en-US"/>
        </a:p>
      </dgm:t>
    </dgm:pt>
    <dgm:pt modelId="{8D5697A1-0043-489F-B325-37273602394A}" type="sibTrans" cxnId="{6C288379-F3A9-4680-B4BD-40B10D09CCEF}">
      <dgm:prSet/>
      <dgm:spPr>
        <a:noFill/>
        <a:ln>
          <a:noFill/>
        </a:ln>
      </dgm:spPr>
      <dgm:t>
        <a:bodyPr/>
        <a:lstStyle/>
        <a:p>
          <a:endParaRPr lang="en-US"/>
        </a:p>
      </dgm:t>
    </dgm:pt>
    <dgm:pt modelId="{3CAEC4B3-F55C-49D4-B2FB-3C769E54D2F1}">
      <dgm:prSet phldrT="[Text]" custT="1"/>
      <dgm:spPr/>
      <dgm:t>
        <a:bodyPr/>
        <a:lstStyle/>
        <a:p>
          <a:r>
            <a:rPr lang="en-US" sz="2000"/>
            <a:t>Store related records</a:t>
          </a:r>
        </a:p>
      </dgm:t>
    </dgm:pt>
    <dgm:pt modelId="{454DA4BD-7CDC-4E22-92BA-44B1359EA2A1}" type="parTrans" cxnId="{45226EEE-D98A-4981-BC39-B3B9B0EAF3B7}">
      <dgm:prSet/>
      <dgm:spPr/>
      <dgm:t>
        <a:bodyPr/>
        <a:lstStyle/>
        <a:p>
          <a:endParaRPr lang="en-US"/>
        </a:p>
      </dgm:t>
    </dgm:pt>
    <dgm:pt modelId="{0F413CEB-EEC2-4423-AA68-275166363AAB}" type="sibTrans" cxnId="{45226EEE-D98A-4981-BC39-B3B9B0EAF3B7}">
      <dgm:prSet/>
      <dgm:spPr/>
      <dgm:t>
        <a:bodyPr/>
        <a:lstStyle/>
        <a:p>
          <a:endParaRPr lang="en-US"/>
        </a:p>
      </dgm:t>
    </dgm:pt>
    <dgm:pt modelId="{0A04E121-7FA6-4A59-BB17-87EC1C9AB154}">
      <dgm:prSet phldrT="[Text]"/>
      <dgm:spPr/>
      <dgm:t>
        <a:bodyPr/>
        <a:lstStyle/>
        <a:p>
          <a:r>
            <a:rPr lang="en-US"/>
            <a:t>Blobs</a:t>
          </a:r>
        </a:p>
      </dgm:t>
    </dgm:pt>
    <dgm:pt modelId="{F2B26575-C544-40E5-8EEF-67582037CB01}" type="parTrans" cxnId="{0F4AB2F3-5587-4725-8638-54100C1DA7EF}">
      <dgm:prSet/>
      <dgm:spPr/>
      <dgm:t>
        <a:bodyPr/>
        <a:lstStyle/>
        <a:p>
          <a:endParaRPr lang="en-US"/>
        </a:p>
      </dgm:t>
    </dgm:pt>
    <dgm:pt modelId="{076CB14D-377B-4153-81E7-EE5E96F5D9D2}" type="sibTrans" cxnId="{0F4AB2F3-5587-4725-8638-54100C1DA7EF}">
      <dgm:prSet/>
      <dgm:spPr>
        <a:noFill/>
        <a:ln>
          <a:noFill/>
        </a:ln>
      </dgm:spPr>
      <dgm:t>
        <a:bodyPr/>
        <a:lstStyle/>
        <a:p>
          <a:endParaRPr lang="en-US"/>
        </a:p>
      </dgm:t>
    </dgm:pt>
    <dgm:pt modelId="{FA9DD85B-72D0-4C69-9772-99D0264D6907}">
      <dgm:prSet phldrT="[Text]" custT="1"/>
      <dgm:spPr/>
      <dgm:t>
        <a:bodyPr/>
        <a:lstStyle/>
        <a:p>
          <a:r>
            <a:rPr lang="en-US" sz="2000"/>
            <a:t>Store files, drives, and multimedia</a:t>
          </a:r>
        </a:p>
        <a:p>
          <a:r>
            <a:rPr lang="en-US" sz="2000"/>
            <a:t>SAS tokens are available to protect stored content</a:t>
          </a:r>
        </a:p>
      </dgm:t>
    </dgm:pt>
    <dgm:pt modelId="{A5BDF87C-614D-4960-9F12-B470A07E9135}" type="parTrans" cxnId="{BB254126-EC2D-4E52-A7B4-EAA2022782A4}">
      <dgm:prSet/>
      <dgm:spPr/>
      <dgm:t>
        <a:bodyPr/>
        <a:lstStyle/>
        <a:p>
          <a:endParaRPr lang="en-US"/>
        </a:p>
      </dgm:t>
    </dgm:pt>
    <dgm:pt modelId="{16BFE2DB-F218-4696-A874-EE69215DCDF4}" type="sibTrans" cxnId="{BB254126-EC2D-4E52-A7B4-EAA2022782A4}">
      <dgm:prSet/>
      <dgm:spPr/>
      <dgm:t>
        <a:bodyPr/>
        <a:lstStyle/>
        <a:p>
          <a:endParaRPr lang="en-US"/>
        </a:p>
      </dgm:t>
    </dgm:pt>
    <dgm:pt modelId="{8EAB96C8-C4F8-4FDF-BA26-B1FB14E25E76}">
      <dgm:prSet phldrT="[Text]"/>
      <dgm:spPr/>
      <dgm:t>
        <a:bodyPr/>
        <a:lstStyle/>
        <a:p>
          <a:r>
            <a:rPr lang="en-US"/>
            <a:t>Queues</a:t>
          </a:r>
        </a:p>
      </dgm:t>
    </dgm:pt>
    <dgm:pt modelId="{054287EC-3CFB-4FD8-9AF4-0C4FE1EBD121}" type="parTrans" cxnId="{F0D034F0-2EFA-466C-864F-CCE8773138B4}">
      <dgm:prSet/>
      <dgm:spPr/>
      <dgm:t>
        <a:bodyPr/>
        <a:lstStyle/>
        <a:p>
          <a:endParaRPr lang="en-US"/>
        </a:p>
      </dgm:t>
    </dgm:pt>
    <dgm:pt modelId="{C5AB49A8-A329-48BA-B166-9B3F25D6FC22}" type="sibTrans" cxnId="{F0D034F0-2EFA-466C-864F-CCE8773138B4}">
      <dgm:prSet/>
      <dgm:spPr>
        <a:noFill/>
        <a:ln>
          <a:noFill/>
        </a:ln>
      </dgm:spPr>
      <dgm:t>
        <a:bodyPr/>
        <a:lstStyle/>
        <a:p>
          <a:endParaRPr lang="en-US"/>
        </a:p>
      </dgm:t>
    </dgm:pt>
    <dgm:pt modelId="{3D4F3286-0C50-43C8-AB46-31DE853A0288}">
      <dgm:prSet phldrT="[Text]" custT="1"/>
      <dgm:spPr/>
      <dgm:t>
        <a:bodyPr/>
        <a:lstStyle/>
        <a:p>
          <a:r>
            <a:rPr lang="en-US" sz="2000"/>
            <a:t>Store and manage simple messages or requests</a:t>
          </a:r>
        </a:p>
      </dgm:t>
    </dgm:pt>
    <dgm:pt modelId="{34F433C7-E36A-4905-9884-D626BD780C67}" type="parTrans" cxnId="{345B4EBB-0AD3-4807-B023-CF371BCEE0FD}">
      <dgm:prSet/>
      <dgm:spPr/>
      <dgm:t>
        <a:bodyPr/>
        <a:lstStyle/>
        <a:p>
          <a:endParaRPr lang="en-US"/>
        </a:p>
      </dgm:t>
    </dgm:pt>
    <dgm:pt modelId="{C8783A4B-8A95-4C58-BF96-AD110FD44BC8}" type="sibTrans" cxnId="{345B4EBB-0AD3-4807-B023-CF371BCEE0FD}">
      <dgm:prSet/>
      <dgm:spPr/>
      <dgm:t>
        <a:bodyPr/>
        <a:lstStyle/>
        <a:p>
          <a:endParaRPr lang="en-US"/>
        </a:p>
      </dgm:t>
    </dgm:pt>
    <dgm:pt modelId="{F0EA7BF1-A91A-44D2-A007-166B38775AFE}">
      <dgm:prSet phldrT="[Text]" custT="1"/>
      <dgm:spPr/>
      <dgm:t>
        <a:bodyPr/>
        <a:lstStyle/>
        <a:p>
          <a:r>
            <a:rPr lang="en-US" sz="2000"/>
            <a:t>Unstructured table storage</a:t>
          </a:r>
        </a:p>
        <a:p>
          <a:r>
            <a:rPr lang="en-US" sz="2000"/>
            <a:t>Very efficient key lookups</a:t>
          </a:r>
        </a:p>
      </dgm:t>
    </dgm:pt>
    <dgm:pt modelId="{978F2B6B-A3A9-4036-8344-FCD4D51B8665}" type="parTrans" cxnId="{71A0C377-7073-4DAC-AE4B-F52E165E03D3}">
      <dgm:prSet/>
      <dgm:spPr/>
      <dgm:t>
        <a:bodyPr/>
        <a:lstStyle/>
        <a:p>
          <a:endParaRPr lang="en-US"/>
        </a:p>
      </dgm:t>
    </dgm:pt>
    <dgm:pt modelId="{70F5B524-4A98-41E1-A4A6-1884E2F652FF}" type="sibTrans" cxnId="{71A0C377-7073-4DAC-AE4B-F52E165E03D3}">
      <dgm:prSet/>
      <dgm:spPr/>
      <dgm:t>
        <a:bodyPr/>
        <a:lstStyle/>
        <a:p>
          <a:endParaRPr lang="en-US"/>
        </a:p>
      </dgm:t>
    </dgm:pt>
    <dgm:pt modelId="{E3B93919-FA8D-4D87-9069-869E36E14CC8}" type="pres">
      <dgm:prSet presAssocID="{AEC5F20B-1EAB-4B15-9B99-5B86A73C057C}" presName="Name0" presStyleCnt="0">
        <dgm:presLayoutVars>
          <dgm:chMax/>
          <dgm:chPref/>
          <dgm:dir/>
          <dgm:animLvl val="lvl"/>
        </dgm:presLayoutVars>
      </dgm:prSet>
      <dgm:spPr/>
    </dgm:pt>
    <dgm:pt modelId="{0D19C271-33DB-4A25-8C2E-F21CB6E4BEEB}" type="pres">
      <dgm:prSet presAssocID="{6BFBDC45-C2BB-4605-9B24-B52ACB2879CC}" presName="composite" presStyleCnt="0"/>
      <dgm:spPr/>
    </dgm:pt>
    <dgm:pt modelId="{23CF3DFE-B073-43C6-96EA-E45FD5D8253E}" type="pres">
      <dgm:prSet presAssocID="{6BFBDC45-C2BB-4605-9B24-B52ACB2879CC}" presName="Parent1" presStyleLbl="node1" presStyleIdx="0" presStyleCnt="6">
        <dgm:presLayoutVars>
          <dgm:chMax val="1"/>
          <dgm:chPref val="1"/>
          <dgm:bulletEnabled val="1"/>
        </dgm:presLayoutVars>
      </dgm:prSet>
      <dgm:spPr/>
    </dgm:pt>
    <dgm:pt modelId="{E48A1E78-ED2C-4573-AF87-57C3D462C030}" type="pres">
      <dgm:prSet presAssocID="{6BFBDC45-C2BB-4605-9B24-B52ACB2879CC}" presName="Childtext1" presStyleLbl="revTx" presStyleIdx="0" presStyleCnt="3">
        <dgm:presLayoutVars>
          <dgm:chMax val="0"/>
          <dgm:chPref val="0"/>
          <dgm:bulletEnabled val="1"/>
        </dgm:presLayoutVars>
      </dgm:prSet>
      <dgm:spPr/>
    </dgm:pt>
    <dgm:pt modelId="{7FFE988B-BADB-49CD-BF18-4B0104A28F40}" type="pres">
      <dgm:prSet presAssocID="{6BFBDC45-C2BB-4605-9B24-B52ACB2879CC}" presName="BalanceSpacing" presStyleCnt="0"/>
      <dgm:spPr/>
    </dgm:pt>
    <dgm:pt modelId="{FE9B0880-85F0-4A66-AABA-DD5431E62E78}" type="pres">
      <dgm:prSet presAssocID="{6BFBDC45-C2BB-4605-9B24-B52ACB2879CC}" presName="BalanceSpacing1" presStyleCnt="0"/>
      <dgm:spPr/>
    </dgm:pt>
    <dgm:pt modelId="{87582E99-2452-41D9-AEF2-A106E829F550}" type="pres">
      <dgm:prSet presAssocID="{8D5697A1-0043-489F-B325-37273602394A}" presName="Accent1Text" presStyleLbl="node1" presStyleIdx="1" presStyleCnt="6" custLinFactNeighborY="0"/>
      <dgm:spPr/>
    </dgm:pt>
    <dgm:pt modelId="{54F3D55D-FD9D-4279-8AB7-D97670D5BF81}" type="pres">
      <dgm:prSet presAssocID="{8D5697A1-0043-489F-B325-37273602394A}" presName="spaceBetweenRectangles" presStyleCnt="0"/>
      <dgm:spPr/>
    </dgm:pt>
    <dgm:pt modelId="{ECBDB628-C7BD-4B93-B8FA-43FDB630C47B}" type="pres">
      <dgm:prSet presAssocID="{0A04E121-7FA6-4A59-BB17-87EC1C9AB154}" presName="composite" presStyleCnt="0"/>
      <dgm:spPr/>
    </dgm:pt>
    <dgm:pt modelId="{FF62FFEF-D566-4364-BC15-33B145473F15}" type="pres">
      <dgm:prSet presAssocID="{0A04E121-7FA6-4A59-BB17-87EC1C9AB154}" presName="Parent1" presStyleLbl="node1" presStyleIdx="2" presStyleCnt="6">
        <dgm:presLayoutVars>
          <dgm:chMax val="1"/>
          <dgm:chPref val="1"/>
          <dgm:bulletEnabled val="1"/>
        </dgm:presLayoutVars>
      </dgm:prSet>
      <dgm:spPr/>
    </dgm:pt>
    <dgm:pt modelId="{27A4F718-2BA0-4F30-A690-54F47737C957}" type="pres">
      <dgm:prSet presAssocID="{0A04E121-7FA6-4A59-BB17-87EC1C9AB154}" presName="Childtext1" presStyleLbl="revTx" presStyleIdx="1" presStyleCnt="3">
        <dgm:presLayoutVars>
          <dgm:chMax val="0"/>
          <dgm:chPref val="0"/>
          <dgm:bulletEnabled val="1"/>
        </dgm:presLayoutVars>
      </dgm:prSet>
      <dgm:spPr/>
    </dgm:pt>
    <dgm:pt modelId="{CD8A5276-7979-429B-A18F-8A748C4D64F1}" type="pres">
      <dgm:prSet presAssocID="{0A04E121-7FA6-4A59-BB17-87EC1C9AB154}" presName="BalanceSpacing" presStyleCnt="0"/>
      <dgm:spPr/>
    </dgm:pt>
    <dgm:pt modelId="{150A0249-19A2-42A8-976F-913F923504DE}" type="pres">
      <dgm:prSet presAssocID="{0A04E121-7FA6-4A59-BB17-87EC1C9AB154}" presName="BalanceSpacing1" presStyleCnt="0"/>
      <dgm:spPr/>
    </dgm:pt>
    <dgm:pt modelId="{8562BB80-82D1-4BFC-87DA-5F8B0B90F930}" type="pres">
      <dgm:prSet presAssocID="{076CB14D-377B-4153-81E7-EE5E96F5D9D2}" presName="Accent1Text" presStyleLbl="node1" presStyleIdx="3" presStyleCnt="6" custLinFactNeighborY="0"/>
      <dgm:spPr/>
    </dgm:pt>
    <dgm:pt modelId="{0DC9E79E-FFC0-4450-ABB4-648C26939BB4}" type="pres">
      <dgm:prSet presAssocID="{076CB14D-377B-4153-81E7-EE5E96F5D9D2}" presName="spaceBetweenRectangles" presStyleCnt="0"/>
      <dgm:spPr/>
    </dgm:pt>
    <dgm:pt modelId="{4FAF0C7A-8816-4ED8-A834-5C8530F93EA9}" type="pres">
      <dgm:prSet presAssocID="{8EAB96C8-C4F8-4FDF-BA26-B1FB14E25E76}" presName="composite" presStyleCnt="0"/>
      <dgm:spPr/>
    </dgm:pt>
    <dgm:pt modelId="{D24410D7-6702-4646-85BC-9B632F8D886A}" type="pres">
      <dgm:prSet presAssocID="{8EAB96C8-C4F8-4FDF-BA26-B1FB14E25E76}" presName="Parent1" presStyleLbl="node1" presStyleIdx="4" presStyleCnt="6">
        <dgm:presLayoutVars>
          <dgm:chMax val="1"/>
          <dgm:chPref val="1"/>
          <dgm:bulletEnabled val="1"/>
        </dgm:presLayoutVars>
      </dgm:prSet>
      <dgm:spPr/>
    </dgm:pt>
    <dgm:pt modelId="{AA64FE16-5D6C-46B5-94B5-91326A757700}" type="pres">
      <dgm:prSet presAssocID="{8EAB96C8-C4F8-4FDF-BA26-B1FB14E25E76}" presName="Childtext1" presStyleLbl="revTx" presStyleIdx="2" presStyleCnt="3">
        <dgm:presLayoutVars>
          <dgm:chMax val="0"/>
          <dgm:chPref val="0"/>
          <dgm:bulletEnabled val="1"/>
        </dgm:presLayoutVars>
      </dgm:prSet>
      <dgm:spPr/>
    </dgm:pt>
    <dgm:pt modelId="{E6BFFDD1-E2BE-4853-B8F0-9C188C96695B}" type="pres">
      <dgm:prSet presAssocID="{8EAB96C8-C4F8-4FDF-BA26-B1FB14E25E76}" presName="BalanceSpacing" presStyleCnt="0"/>
      <dgm:spPr/>
    </dgm:pt>
    <dgm:pt modelId="{55868A50-884E-4AAC-B146-496B5F525427}" type="pres">
      <dgm:prSet presAssocID="{8EAB96C8-C4F8-4FDF-BA26-B1FB14E25E76}" presName="BalanceSpacing1" presStyleCnt="0"/>
      <dgm:spPr/>
    </dgm:pt>
    <dgm:pt modelId="{6E901654-9117-49B7-9D3D-B062BF05A8D1}" type="pres">
      <dgm:prSet presAssocID="{C5AB49A8-A329-48BA-B166-9B3F25D6FC22}" presName="Accent1Text" presStyleLbl="node1" presStyleIdx="5" presStyleCnt="6" custLinFactNeighborY="0"/>
      <dgm:spPr/>
    </dgm:pt>
  </dgm:ptLst>
  <dgm:cxnLst>
    <dgm:cxn modelId="{BBDE9F25-5F8A-45CA-BF9B-2561F1A5B3C2}" type="presOf" srcId="{3D4F3286-0C50-43C8-AB46-31DE853A0288}" destId="{AA64FE16-5D6C-46B5-94B5-91326A757700}" srcOrd="0" destOrd="0" presId="urn:microsoft.com/office/officeart/2008/layout/AlternatingHexagons"/>
    <dgm:cxn modelId="{BB254126-EC2D-4E52-A7B4-EAA2022782A4}" srcId="{0A04E121-7FA6-4A59-BB17-87EC1C9AB154}" destId="{FA9DD85B-72D0-4C69-9772-99D0264D6907}" srcOrd="0" destOrd="0" parTransId="{A5BDF87C-614D-4960-9F12-B470A07E9135}" sibTransId="{16BFE2DB-F218-4696-A874-EE69215DCDF4}"/>
    <dgm:cxn modelId="{AD6AC936-D9E7-4017-B178-EAF5FDE55AE2}" type="presOf" srcId="{076CB14D-377B-4153-81E7-EE5E96F5D9D2}" destId="{8562BB80-82D1-4BFC-87DA-5F8B0B90F930}" srcOrd="0" destOrd="0" presId="urn:microsoft.com/office/officeart/2008/layout/AlternatingHexagons"/>
    <dgm:cxn modelId="{E8CB6243-6E31-41BF-AEF4-E21820C43E9B}" type="presOf" srcId="{0A04E121-7FA6-4A59-BB17-87EC1C9AB154}" destId="{FF62FFEF-D566-4364-BC15-33B145473F15}" srcOrd="0" destOrd="0" presId="urn:microsoft.com/office/officeart/2008/layout/AlternatingHexagons"/>
    <dgm:cxn modelId="{2DE12057-F423-490B-B327-DF0281702090}" type="presOf" srcId="{FA9DD85B-72D0-4C69-9772-99D0264D6907}" destId="{27A4F718-2BA0-4F30-A690-54F47737C957}" srcOrd="0" destOrd="0" presId="urn:microsoft.com/office/officeart/2008/layout/AlternatingHexagons"/>
    <dgm:cxn modelId="{71A0C377-7073-4DAC-AE4B-F52E165E03D3}" srcId="{6BFBDC45-C2BB-4605-9B24-B52ACB2879CC}" destId="{F0EA7BF1-A91A-44D2-A007-166B38775AFE}" srcOrd="1" destOrd="0" parTransId="{978F2B6B-A3A9-4036-8344-FCD4D51B8665}" sibTransId="{70F5B524-4A98-41E1-A4A6-1884E2F652FF}"/>
    <dgm:cxn modelId="{6C288379-F3A9-4680-B4BD-40B10D09CCEF}" srcId="{AEC5F20B-1EAB-4B15-9B99-5B86A73C057C}" destId="{6BFBDC45-C2BB-4605-9B24-B52ACB2879CC}" srcOrd="0" destOrd="0" parTransId="{C6C322EA-DDC4-46B1-B009-3EC0D34EFF99}" sibTransId="{8D5697A1-0043-489F-B325-37273602394A}"/>
    <dgm:cxn modelId="{445CB77B-94DB-4542-8AD1-44246220A2C0}" type="presOf" srcId="{AEC5F20B-1EAB-4B15-9B99-5B86A73C057C}" destId="{E3B93919-FA8D-4D87-9069-869E36E14CC8}" srcOrd="0" destOrd="0" presId="urn:microsoft.com/office/officeart/2008/layout/AlternatingHexagons"/>
    <dgm:cxn modelId="{EA37798D-FE46-49FE-BDAF-85B8609BFA08}" type="presOf" srcId="{C5AB49A8-A329-48BA-B166-9B3F25D6FC22}" destId="{6E901654-9117-49B7-9D3D-B062BF05A8D1}" srcOrd="0" destOrd="0" presId="urn:microsoft.com/office/officeart/2008/layout/AlternatingHexagons"/>
    <dgm:cxn modelId="{345B4EBB-0AD3-4807-B023-CF371BCEE0FD}" srcId="{8EAB96C8-C4F8-4FDF-BA26-B1FB14E25E76}" destId="{3D4F3286-0C50-43C8-AB46-31DE853A0288}" srcOrd="0" destOrd="0" parTransId="{34F433C7-E36A-4905-9884-D626BD780C67}" sibTransId="{C8783A4B-8A95-4C58-BF96-AD110FD44BC8}"/>
    <dgm:cxn modelId="{05E740CF-FB45-4C7F-B494-78366DDA9AFB}" type="presOf" srcId="{6BFBDC45-C2BB-4605-9B24-B52ACB2879CC}" destId="{23CF3DFE-B073-43C6-96EA-E45FD5D8253E}" srcOrd="0" destOrd="0" presId="urn:microsoft.com/office/officeart/2008/layout/AlternatingHexagons"/>
    <dgm:cxn modelId="{4F6463CF-BFDA-43FE-A896-2B06D15579A8}" type="presOf" srcId="{F0EA7BF1-A91A-44D2-A007-166B38775AFE}" destId="{E48A1E78-ED2C-4573-AF87-57C3D462C030}" srcOrd="0" destOrd="1" presId="urn:microsoft.com/office/officeart/2008/layout/AlternatingHexagons"/>
    <dgm:cxn modelId="{400A9FD2-0100-44D6-B201-CF81790C51BC}" type="presOf" srcId="{8D5697A1-0043-489F-B325-37273602394A}" destId="{87582E99-2452-41D9-AEF2-A106E829F550}" srcOrd="0" destOrd="0" presId="urn:microsoft.com/office/officeart/2008/layout/AlternatingHexagons"/>
    <dgm:cxn modelId="{8A14C6D8-CC71-4E84-8BF7-2C52F8C8E183}" type="presOf" srcId="{3CAEC4B3-F55C-49D4-B2FB-3C769E54D2F1}" destId="{E48A1E78-ED2C-4573-AF87-57C3D462C030}" srcOrd="0" destOrd="0" presId="urn:microsoft.com/office/officeart/2008/layout/AlternatingHexagons"/>
    <dgm:cxn modelId="{133550EC-3787-40E8-83A1-40610CCB536E}" type="presOf" srcId="{8EAB96C8-C4F8-4FDF-BA26-B1FB14E25E76}" destId="{D24410D7-6702-4646-85BC-9B632F8D886A}" srcOrd="0" destOrd="0" presId="urn:microsoft.com/office/officeart/2008/layout/AlternatingHexagons"/>
    <dgm:cxn modelId="{45226EEE-D98A-4981-BC39-B3B9B0EAF3B7}" srcId="{6BFBDC45-C2BB-4605-9B24-B52ACB2879CC}" destId="{3CAEC4B3-F55C-49D4-B2FB-3C769E54D2F1}" srcOrd="0" destOrd="0" parTransId="{454DA4BD-7CDC-4E22-92BA-44B1359EA2A1}" sibTransId="{0F413CEB-EEC2-4423-AA68-275166363AAB}"/>
    <dgm:cxn modelId="{F0D034F0-2EFA-466C-864F-CCE8773138B4}" srcId="{AEC5F20B-1EAB-4B15-9B99-5B86A73C057C}" destId="{8EAB96C8-C4F8-4FDF-BA26-B1FB14E25E76}" srcOrd="2" destOrd="0" parTransId="{054287EC-3CFB-4FD8-9AF4-0C4FE1EBD121}" sibTransId="{C5AB49A8-A329-48BA-B166-9B3F25D6FC22}"/>
    <dgm:cxn modelId="{0F4AB2F3-5587-4725-8638-54100C1DA7EF}" srcId="{AEC5F20B-1EAB-4B15-9B99-5B86A73C057C}" destId="{0A04E121-7FA6-4A59-BB17-87EC1C9AB154}" srcOrd="1" destOrd="0" parTransId="{F2B26575-C544-40E5-8EEF-67582037CB01}" sibTransId="{076CB14D-377B-4153-81E7-EE5E96F5D9D2}"/>
    <dgm:cxn modelId="{4764C46E-B2C8-4ABE-AC06-CA130DC9A0CF}" type="presParOf" srcId="{E3B93919-FA8D-4D87-9069-869E36E14CC8}" destId="{0D19C271-33DB-4A25-8C2E-F21CB6E4BEEB}" srcOrd="0" destOrd="0" presId="urn:microsoft.com/office/officeart/2008/layout/AlternatingHexagons"/>
    <dgm:cxn modelId="{57FC6F46-FEDD-48A0-A43B-7B87490289CA}" type="presParOf" srcId="{0D19C271-33DB-4A25-8C2E-F21CB6E4BEEB}" destId="{23CF3DFE-B073-43C6-96EA-E45FD5D8253E}" srcOrd="0" destOrd="0" presId="urn:microsoft.com/office/officeart/2008/layout/AlternatingHexagons"/>
    <dgm:cxn modelId="{D0820E8A-562E-43E3-A74F-983E2D58D06F}" type="presParOf" srcId="{0D19C271-33DB-4A25-8C2E-F21CB6E4BEEB}" destId="{E48A1E78-ED2C-4573-AF87-57C3D462C030}" srcOrd="1" destOrd="0" presId="urn:microsoft.com/office/officeart/2008/layout/AlternatingHexagons"/>
    <dgm:cxn modelId="{EFAF37D6-8540-4802-B406-A34FA0E963CF}" type="presParOf" srcId="{0D19C271-33DB-4A25-8C2E-F21CB6E4BEEB}" destId="{7FFE988B-BADB-49CD-BF18-4B0104A28F40}" srcOrd="2" destOrd="0" presId="urn:microsoft.com/office/officeart/2008/layout/AlternatingHexagons"/>
    <dgm:cxn modelId="{73A3DB06-9E6A-47F0-B27A-29FCD094AEBF}" type="presParOf" srcId="{0D19C271-33DB-4A25-8C2E-F21CB6E4BEEB}" destId="{FE9B0880-85F0-4A66-AABA-DD5431E62E78}" srcOrd="3" destOrd="0" presId="urn:microsoft.com/office/officeart/2008/layout/AlternatingHexagons"/>
    <dgm:cxn modelId="{D77B8B22-65E9-46EC-B6DB-63CC01BD799C}" type="presParOf" srcId="{0D19C271-33DB-4A25-8C2E-F21CB6E4BEEB}" destId="{87582E99-2452-41D9-AEF2-A106E829F550}" srcOrd="4" destOrd="0" presId="urn:microsoft.com/office/officeart/2008/layout/AlternatingHexagons"/>
    <dgm:cxn modelId="{E2338665-2BF2-4FCA-BEB0-FE0F96C6FBD7}" type="presParOf" srcId="{E3B93919-FA8D-4D87-9069-869E36E14CC8}" destId="{54F3D55D-FD9D-4279-8AB7-D97670D5BF81}" srcOrd="1" destOrd="0" presId="urn:microsoft.com/office/officeart/2008/layout/AlternatingHexagons"/>
    <dgm:cxn modelId="{A65030F0-47D8-415D-829E-4F5AE90D96D0}" type="presParOf" srcId="{E3B93919-FA8D-4D87-9069-869E36E14CC8}" destId="{ECBDB628-C7BD-4B93-B8FA-43FDB630C47B}" srcOrd="2" destOrd="0" presId="urn:microsoft.com/office/officeart/2008/layout/AlternatingHexagons"/>
    <dgm:cxn modelId="{6F3C80BF-0120-48C6-8D80-3CFA7D16D037}" type="presParOf" srcId="{ECBDB628-C7BD-4B93-B8FA-43FDB630C47B}" destId="{FF62FFEF-D566-4364-BC15-33B145473F15}" srcOrd="0" destOrd="0" presId="urn:microsoft.com/office/officeart/2008/layout/AlternatingHexagons"/>
    <dgm:cxn modelId="{B8C7B937-8E44-4234-91FE-C69D19185112}" type="presParOf" srcId="{ECBDB628-C7BD-4B93-B8FA-43FDB630C47B}" destId="{27A4F718-2BA0-4F30-A690-54F47737C957}" srcOrd="1" destOrd="0" presId="urn:microsoft.com/office/officeart/2008/layout/AlternatingHexagons"/>
    <dgm:cxn modelId="{3E8A2A75-5C37-4D8B-B02C-BD19B16C3E41}" type="presParOf" srcId="{ECBDB628-C7BD-4B93-B8FA-43FDB630C47B}" destId="{CD8A5276-7979-429B-A18F-8A748C4D64F1}" srcOrd="2" destOrd="0" presId="urn:microsoft.com/office/officeart/2008/layout/AlternatingHexagons"/>
    <dgm:cxn modelId="{CB6B7C68-2F9E-4E9D-BF9F-32465F8EC9CA}" type="presParOf" srcId="{ECBDB628-C7BD-4B93-B8FA-43FDB630C47B}" destId="{150A0249-19A2-42A8-976F-913F923504DE}" srcOrd="3" destOrd="0" presId="urn:microsoft.com/office/officeart/2008/layout/AlternatingHexagons"/>
    <dgm:cxn modelId="{26F99141-31FF-4052-A76F-82FDC48B5FEA}" type="presParOf" srcId="{ECBDB628-C7BD-4B93-B8FA-43FDB630C47B}" destId="{8562BB80-82D1-4BFC-87DA-5F8B0B90F930}" srcOrd="4" destOrd="0" presId="urn:microsoft.com/office/officeart/2008/layout/AlternatingHexagons"/>
    <dgm:cxn modelId="{B384A91F-6595-4272-A710-85446A2E9025}" type="presParOf" srcId="{E3B93919-FA8D-4D87-9069-869E36E14CC8}" destId="{0DC9E79E-FFC0-4450-ABB4-648C26939BB4}" srcOrd="3" destOrd="0" presId="urn:microsoft.com/office/officeart/2008/layout/AlternatingHexagons"/>
    <dgm:cxn modelId="{35BAF66E-5264-4445-A8ED-9BCC6BC2A7CA}" type="presParOf" srcId="{E3B93919-FA8D-4D87-9069-869E36E14CC8}" destId="{4FAF0C7A-8816-4ED8-A834-5C8530F93EA9}" srcOrd="4" destOrd="0" presId="urn:microsoft.com/office/officeart/2008/layout/AlternatingHexagons"/>
    <dgm:cxn modelId="{5354CF09-CF83-49F5-996D-0FA6CE8DA590}" type="presParOf" srcId="{4FAF0C7A-8816-4ED8-A834-5C8530F93EA9}" destId="{D24410D7-6702-4646-85BC-9B632F8D886A}" srcOrd="0" destOrd="0" presId="urn:microsoft.com/office/officeart/2008/layout/AlternatingHexagons"/>
    <dgm:cxn modelId="{7D5B295F-1DEC-4ABA-83A2-B4BE8E52C6D1}" type="presParOf" srcId="{4FAF0C7A-8816-4ED8-A834-5C8530F93EA9}" destId="{AA64FE16-5D6C-46B5-94B5-91326A757700}" srcOrd="1" destOrd="0" presId="urn:microsoft.com/office/officeart/2008/layout/AlternatingHexagons"/>
    <dgm:cxn modelId="{9F449F8B-63D6-400F-AB99-6DD90E6A193B}" type="presParOf" srcId="{4FAF0C7A-8816-4ED8-A834-5C8530F93EA9}" destId="{E6BFFDD1-E2BE-4853-B8F0-9C188C96695B}" srcOrd="2" destOrd="0" presId="urn:microsoft.com/office/officeart/2008/layout/AlternatingHexagons"/>
    <dgm:cxn modelId="{2D2C80EA-A328-436C-AE17-C957C4584AF7}" type="presParOf" srcId="{4FAF0C7A-8816-4ED8-A834-5C8530F93EA9}" destId="{55868A50-884E-4AAC-B146-496B5F525427}" srcOrd="3" destOrd="0" presId="urn:microsoft.com/office/officeart/2008/layout/AlternatingHexagons"/>
    <dgm:cxn modelId="{2A6DFB98-333E-4938-96CB-19533C2DB544}" type="presParOf" srcId="{4FAF0C7A-8816-4ED8-A834-5C8530F93EA9}" destId="{6E901654-9117-49B7-9D3D-B062BF05A8D1}"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4063E7-988E-44B4-827A-F1CDC395D74B}"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45C77D0C-0F4B-4940-A50A-9E7C050F9C00}">
      <dgm:prSet phldrT="[Text]" custT="1"/>
      <dgm:spPr/>
      <dgm:t>
        <a:bodyPr/>
        <a:lstStyle/>
        <a:p>
          <a:r>
            <a:rPr lang="en-US" sz="1600"/>
            <a:t>PartitionKey: Student</a:t>
          </a:r>
          <a:br>
            <a:rPr lang="en-US" sz="1600"/>
          </a:br>
          <a:r>
            <a:rPr lang="en-US" sz="1600"/>
            <a:t>RowKey: 145A</a:t>
          </a:r>
        </a:p>
      </dgm:t>
    </dgm:pt>
    <dgm:pt modelId="{E012B017-A7D7-4F5C-AEB4-E958B38CED9D}" type="parTrans" cxnId="{DA11CA3B-6411-420F-A7B2-A05408C7BFFF}">
      <dgm:prSet/>
      <dgm:spPr/>
      <dgm:t>
        <a:bodyPr/>
        <a:lstStyle/>
        <a:p>
          <a:endParaRPr lang="en-US"/>
        </a:p>
      </dgm:t>
    </dgm:pt>
    <dgm:pt modelId="{BC7BEA9D-7994-4772-92BD-F0F6659E4549}" type="sibTrans" cxnId="{DA11CA3B-6411-420F-A7B2-A05408C7BFFF}">
      <dgm:prSet/>
      <dgm:spPr/>
      <dgm:t>
        <a:bodyPr/>
        <a:lstStyle/>
        <a:p>
          <a:endParaRPr lang="en-US"/>
        </a:p>
      </dgm:t>
    </dgm:pt>
    <dgm:pt modelId="{1825FC96-59A4-451E-B2C3-63D6A182B2C1}">
      <dgm:prSet phldrT="[Text]"/>
      <dgm:spPr/>
      <dgm:t>
        <a:bodyPr/>
        <a:lstStyle/>
        <a:p>
          <a:r>
            <a:rPr lang="en-US"/>
            <a:t>FirstName</a:t>
          </a:r>
        </a:p>
      </dgm:t>
    </dgm:pt>
    <dgm:pt modelId="{7B1826C1-DFC7-400E-A4E4-278D9BA1BC65}" type="parTrans" cxnId="{3465A3D2-2320-4854-9948-7E9A0E3CFB10}">
      <dgm:prSet/>
      <dgm:spPr/>
      <dgm:t>
        <a:bodyPr/>
        <a:lstStyle/>
        <a:p>
          <a:endParaRPr lang="en-US"/>
        </a:p>
      </dgm:t>
    </dgm:pt>
    <dgm:pt modelId="{DDB9A668-2430-4DBE-A4DA-265B60BB1966}" type="sibTrans" cxnId="{3465A3D2-2320-4854-9948-7E9A0E3CFB10}">
      <dgm:prSet/>
      <dgm:spPr/>
      <dgm:t>
        <a:bodyPr/>
        <a:lstStyle/>
        <a:p>
          <a:endParaRPr lang="en-US"/>
        </a:p>
      </dgm:t>
    </dgm:pt>
    <dgm:pt modelId="{D8DFA9E4-102D-4601-8071-E420AA742663}">
      <dgm:prSet phldrT="[Text]"/>
      <dgm:spPr/>
      <dgm:t>
        <a:bodyPr/>
        <a:lstStyle/>
        <a:p>
          <a:pPr>
            <a:buClr>
              <a:srgbClr val="0070C0"/>
            </a:buClr>
          </a:pPr>
          <a:r>
            <a:rPr lang="en-US"/>
            <a:t>Chad</a:t>
          </a:r>
        </a:p>
      </dgm:t>
    </dgm:pt>
    <dgm:pt modelId="{106C69AA-B416-40BB-99F1-5070ACBDF51C}" type="parTrans" cxnId="{A19A91C3-8A5A-49DB-B9A6-2D4F8AD17DE4}">
      <dgm:prSet/>
      <dgm:spPr/>
      <dgm:t>
        <a:bodyPr/>
        <a:lstStyle/>
        <a:p>
          <a:endParaRPr lang="en-US"/>
        </a:p>
      </dgm:t>
    </dgm:pt>
    <dgm:pt modelId="{CF43BB57-F9FC-4997-B277-D3E7062204AF}" type="sibTrans" cxnId="{A19A91C3-8A5A-49DB-B9A6-2D4F8AD17DE4}">
      <dgm:prSet/>
      <dgm:spPr/>
      <dgm:t>
        <a:bodyPr/>
        <a:lstStyle/>
        <a:p>
          <a:endParaRPr lang="en-US"/>
        </a:p>
      </dgm:t>
    </dgm:pt>
    <dgm:pt modelId="{885434F5-D626-4A9F-9B99-FDFA57CAD5B1}">
      <dgm:prSet phldrT="[Text]" custT="1"/>
      <dgm:spPr/>
      <dgm:t>
        <a:bodyPr/>
        <a:lstStyle/>
        <a:p>
          <a:r>
            <a:rPr lang="en-US" sz="1600"/>
            <a:t>PartitionKey: Student</a:t>
          </a:r>
          <a:br>
            <a:rPr lang="en-US" sz="1600"/>
          </a:br>
          <a:r>
            <a:rPr lang="en-US" sz="1600"/>
            <a:t>RowKey: 287C</a:t>
          </a:r>
        </a:p>
      </dgm:t>
    </dgm:pt>
    <dgm:pt modelId="{CF4A9799-9BEE-4C08-86F8-543010A3E963}" type="parTrans" cxnId="{799D607A-7C22-47FC-8792-894AE975C967}">
      <dgm:prSet/>
      <dgm:spPr/>
      <dgm:t>
        <a:bodyPr/>
        <a:lstStyle/>
        <a:p>
          <a:endParaRPr lang="en-US"/>
        </a:p>
      </dgm:t>
    </dgm:pt>
    <dgm:pt modelId="{242953A4-0B89-45F7-A80B-96A4869A5DC1}" type="sibTrans" cxnId="{799D607A-7C22-47FC-8792-894AE975C967}">
      <dgm:prSet/>
      <dgm:spPr/>
      <dgm:t>
        <a:bodyPr/>
        <a:lstStyle/>
        <a:p>
          <a:endParaRPr lang="en-US"/>
        </a:p>
      </dgm:t>
    </dgm:pt>
    <dgm:pt modelId="{84DB54C9-433C-400C-AC91-7FE29E156BC4}">
      <dgm:prSet phldrT="[Text]"/>
      <dgm:spPr/>
      <dgm:t>
        <a:bodyPr/>
        <a:lstStyle/>
        <a:p>
          <a:r>
            <a:rPr lang="en-US"/>
            <a:t>FirstName</a:t>
          </a:r>
        </a:p>
      </dgm:t>
    </dgm:pt>
    <dgm:pt modelId="{E9F29EE0-9C17-4D9E-8969-8487847BD812}" type="parTrans" cxnId="{834765AE-0748-44AF-9390-A4197BDE998D}">
      <dgm:prSet/>
      <dgm:spPr/>
      <dgm:t>
        <a:bodyPr/>
        <a:lstStyle/>
        <a:p>
          <a:endParaRPr lang="en-US"/>
        </a:p>
      </dgm:t>
    </dgm:pt>
    <dgm:pt modelId="{97E205CA-7260-4545-9114-B31560722895}" type="sibTrans" cxnId="{834765AE-0748-44AF-9390-A4197BDE998D}">
      <dgm:prSet/>
      <dgm:spPr/>
      <dgm:t>
        <a:bodyPr/>
        <a:lstStyle/>
        <a:p>
          <a:endParaRPr lang="en-US"/>
        </a:p>
      </dgm:t>
    </dgm:pt>
    <dgm:pt modelId="{2EDF579A-7234-4F1D-BC85-9AE6522435CA}">
      <dgm:prSet phldrT="[Text]"/>
      <dgm:spPr/>
      <dgm:t>
        <a:bodyPr/>
        <a:lstStyle/>
        <a:p>
          <a:r>
            <a:rPr lang="en-US"/>
            <a:t>LastName</a:t>
          </a:r>
        </a:p>
      </dgm:t>
    </dgm:pt>
    <dgm:pt modelId="{A329C22F-C32D-414B-B390-6D68DD9CFB40}" type="parTrans" cxnId="{CDBE1C42-4894-447B-9DD6-0AB5FAFE4924}">
      <dgm:prSet/>
      <dgm:spPr/>
      <dgm:t>
        <a:bodyPr/>
        <a:lstStyle/>
        <a:p>
          <a:endParaRPr lang="en-US"/>
        </a:p>
      </dgm:t>
    </dgm:pt>
    <dgm:pt modelId="{8E44B18D-CADA-4D0F-B05B-F5B1BC9C7176}" type="sibTrans" cxnId="{CDBE1C42-4894-447B-9DD6-0AB5FAFE4924}">
      <dgm:prSet/>
      <dgm:spPr/>
      <dgm:t>
        <a:bodyPr/>
        <a:lstStyle/>
        <a:p>
          <a:endParaRPr lang="en-US"/>
        </a:p>
      </dgm:t>
    </dgm:pt>
    <dgm:pt modelId="{531164A4-AED8-44C9-905C-02625F4F6AED}">
      <dgm:prSet phldrT="[Text]" custT="1"/>
      <dgm:spPr/>
      <dgm:t>
        <a:bodyPr/>
        <a:lstStyle/>
        <a:p>
          <a:r>
            <a:rPr lang="en-US" sz="1600"/>
            <a:t>PartitionKey: Teacher</a:t>
          </a:r>
          <a:br>
            <a:rPr lang="en-US" sz="1600"/>
          </a:br>
          <a:r>
            <a:rPr lang="en-US" sz="1600"/>
            <a:t>RowKey: 945FT</a:t>
          </a:r>
        </a:p>
      </dgm:t>
    </dgm:pt>
    <dgm:pt modelId="{659E5EF2-5525-4581-A84C-A2A962439AA9}" type="parTrans" cxnId="{F27960CB-2EEE-412B-A9F9-F9AD530136DA}">
      <dgm:prSet/>
      <dgm:spPr/>
      <dgm:t>
        <a:bodyPr/>
        <a:lstStyle/>
        <a:p>
          <a:endParaRPr lang="en-US"/>
        </a:p>
      </dgm:t>
    </dgm:pt>
    <dgm:pt modelId="{68C0878F-2D16-42CA-9771-267C4C818D49}" type="sibTrans" cxnId="{F27960CB-2EEE-412B-A9F9-F9AD530136DA}">
      <dgm:prSet/>
      <dgm:spPr/>
      <dgm:t>
        <a:bodyPr/>
        <a:lstStyle/>
        <a:p>
          <a:endParaRPr lang="en-US"/>
        </a:p>
      </dgm:t>
    </dgm:pt>
    <dgm:pt modelId="{06F7F3A8-AE8D-4D72-BA4E-7889B971FAF8}">
      <dgm:prSet phldrT="[Text]"/>
      <dgm:spPr/>
      <dgm:t>
        <a:bodyPr/>
        <a:lstStyle/>
        <a:p>
          <a:r>
            <a:rPr lang="en-US"/>
            <a:t>LastName</a:t>
          </a:r>
        </a:p>
      </dgm:t>
    </dgm:pt>
    <dgm:pt modelId="{CD43BF69-38BF-4D05-BEB5-7231769C8228}" type="parTrans" cxnId="{B888DADE-AE99-4F9D-B42C-FBA7505744FE}">
      <dgm:prSet/>
      <dgm:spPr/>
      <dgm:t>
        <a:bodyPr/>
        <a:lstStyle/>
        <a:p>
          <a:endParaRPr lang="en-US"/>
        </a:p>
      </dgm:t>
    </dgm:pt>
    <dgm:pt modelId="{3429DCA0-C2C9-4D72-8DA8-DE0D41C6B140}" type="sibTrans" cxnId="{B888DADE-AE99-4F9D-B42C-FBA7505744FE}">
      <dgm:prSet/>
      <dgm:spPr/>
      <dgm:t>
        <a:bodyPr/>
        <a:lstStyle/>
        <a:p>
          <a:endParaRPr lang="en-US"/>
        </a:p>
      </dgm:t>
    </dgm:pt>
    <dgm:pt modelId="{9E14C534-1B08-4258-9C89-DF79E799CEFC}">
      <dgm:prSet phldrT="[Text]"/>
      <dgm:spPr/>
      <dgm:t>
        <a:bodyPr/>
        <a:lstStyle/>
        <a:p>
          <a:r>
            <a:rPr lang="en-US"/>
            <a:t>Grade</a:t>
          </a:r>
        </a:p>
      </dgm:t>
    </dgm:pt>
    <dgm:pt modelId="{9BA5CE44-32FF-43D9-9422-3BC733E20FE8}" type="parTrans" cxnId="{BFDB4AD8-261C-4C55-AD15-673E812D483D}">
      <dgm:prSet/>
      <dgm:spPr/>
      <dgm:t>
        <a:bodyPr/>
        <a:lstStyle/>
        <a:p>
          <a:endParaRPr lang="en-US"/>
        </a:p>
      </dgm:t>
    </dgm:pt>
    <dgm:pt modelId="{C6413520-60C0-4BF3-B38A-C28BB47C0374}" type="sibTrans" cxnId="{BFDB4AD8-261C-4C55-AD15-673E812D483D}">
      <dgm:prSet/>
      <dgm:spPr/>
      <dgm:t>
        <a:bodyPr/>
        <a:lstStyle/>
        <a:p>
          <a:endParaRPr lang="en-US"/>
        </a:p>
      </dgm:t>
    </dgm:pt>
    <dgm:pt modelId="{D70285CE-6D3B-4FD4-A081-F4A3A44E3FA6}">
      <dgm:prSet phldrT="[Text]"/>
      <dgm:spPr/>
      <dgm:t>
        <a:bodyPr/>
        <a:lstStyle/>
        <a:p>
          <a:r>
            <a:rPr lang="en-US"/>
            <a:t>LastName</a:t>
          </a:r>
        </a:p>
      </dgm:t>
    </dgm:pt>
    <dgm:pt modelId="{60C168D6-9457-4AF2-98E3-FF9789B23E5E}" type="parTrans" cxnId="{F5F50989-7E18-4762-AC6D-63A85C344C7E}">
      <dgm:prSet/>
      <dgm:spPr/>
      <dgm:t>
        <a:bodyPr/>
        <a:lstStyle/>
        <a:p>
          <a:endParaRPr lang="en-US"/>
        </a:p>
      </dgm:t>
    </dgm:pt>
    <dgm:pt modelId="{A3673FAF-7AF4-4FA3-9725-AA9009EC079C}" type="sibTrans" cxnId="{F5F50989-7E18-4762-AC6D-63A85C344C7E}">
      <dgm:prSet/>
      <dgm:spPr/>
      <dgm:t>
        <a:bodyPr/>
        <a:lstStyle/>
        <a:p>
          <a:endParaRPr lang="en-US"/>
        </a:p>
      </dgm:t>
    </dgm:pt>
    <dgm:pt modelId="{71AC7FBD-0AA8-4A06-A55C-577D0C832CC4}">
      <dgm:prSet phldrT="[Text]"/>
      <dgm:spPr/>
      <dgm:t>
        <a:bodyPr/>
        <a:lstStyle/>
        <a:p>
          <a:pPr>
            <a:buClr>
              <a:srgbClr val="0070C0"/>
            </a:buClr>
          </a:pPr>
          <a:r>
            <a:rPr lang="en-US"/>
            <a:t>Drayton</a:t>
          </a:r>
        </a:p>
      </dgm:t>
    </dgm:pt>
    <dgm:pt modelId="{82E335A1-0BB7-4884-BF97-32D0E7BBF942}" type="parTrans" cxnId="{917F6292-3E8F-40F8-A6DF-04637488D729}">
      <dgm:prSet/>
      <dgm:spPr/>
      <dgm:t>
        <a:bodyPr/>
        <a:lstStyle/>
        <a:p>
          <a:endParaRPr lang="en-US"/>
        </a:p>
      </dgm:t>
    </dgm:pt>
    <dgm:pt modelId="{B3F46E2F-FBCA-49E0-9774-1A2110B1B77F}" type="sibTrans" cxnId="{917F6292-3E8F-40F8-A6DF-04637488D729}">
      <dgm:prSet/>
      <dgm:spPr/>
      <dgm:t>
        <a:bodyPr/>
        <a:lstStyle/>
        <a:p>
          <a:endParaRPr lang="en-US"/>
        </a:p>
      </dgm:t>
    </dgm:pt>
    <dgm:pt modelId="{813D73C1-BE1C-45CF-8FDD-B28F260BCA81}">
      <dgm:prSet phldrT="[Text]"/>
      <dgm:spPr/>
      <dgm:t>
        <a:bodyPr/>
        <a:lstStyle/>
        <a:p>
          <a:r>
            <a:rPr lang="en-US"/>
            <a:t>Age</a:t>
          </a:r>
        </a:p>
      </dgm:t>
    </dgm:pt>
    <dgm:pt modelId="{25E96DF8-6C35-4881-A6B8-615D1B62396F}" type="parTrans" cxnId="{45187791-6438-4AFB-AC27-6B087347858E}">
      <dgm:prSet/>
      <dgm:spPr/>
      <dgm:t>
        <a:bodyPr/>
        <a:lstStyle/>
        <a:p>
          <a:endParaRPr lang="en-US"/>
        </a:p>
      </dgm:t>
    </dgm:pt>
    <dgm:pt modelId="{16575210-52C2-498B-94E3-F43295108654}" type="sibTrans" cxnId="{45187791-6438-4AFB-AC27-6B087347858E}">
      <dgm:prSet/>
      <dgm:spPr/>
      <dgm:t>
        <a:bodyPr/>
        <a:lstStyle/>
        <a:p>
          <a:endParaRPr lang="en-US"/>
        </a:p>
      </dgm:t>
    </dgm:pt>
    <dgm:pt modelId="{03A57112-C66A-4846-8E0E-1361D99C26F1}">
      <dgm:prSet phldrT="[Text]"/>
      <dgm:spPr/>
      <dgm:t>
        <a:bodyPr/>
        <a:lstStyle/>
        <a:p>
          <a:pPr>
            <a:buClr>
              <a:srgbClr val="0070C0"/>
            </a:buClr>
          </a:pPr>
          <a:r>
            <a:rPr lang="en-US"/>
            <a:t>8</a:t>
          </a:r>
        </a:p>
      </dgm:t>
    </dgm:pt>
    <dgm:pt modelId="{A5F8F2ED-36CA-40C5-85B8-1BB3B6A58929}" type="parTrans" cxnId="{247C0ABE-B1B9-40C1-B7A3-4B373879B481}">
      <dgm:prSet/>
      <dgm:spPr/>
      <dgm:t>
        <a:bodyPr/>
        <a:lstStyle/>
        <a:p>
          <a:endParaRPr lang="en-US"/>
        </a:p>
      </dgm:t>
    </dgm:pt>
    <dgm:pt modelId="{D2D1C5EB-E2D5-4D53-B845-F0006BC74AC0}" type="sibTrans" cxnId="{247C0ABE-B1B9-40C1-B7A3-4B373879B481}">
      <dgm:prSet/>
      <dgm:spPr/>
      <dgm:t>
        <a:bodyPr/>
        <a:lstStyle/>
        <a:p>
          <a:endParaRPr lang="en-US"/>
        </a:p>
      </dgm:t>
    </dgm:pt>
    <dgm:pt modelId="{5FFE6D8A-7FE0-402E-8795-E5B727B74E9E}">
      <dgm:prSet phldrT="[Text]"/>
      <dgm:spPr/>
      <dgm:t>
        <a:bodyPr/>
        <a:lstStyle/>
        <a:p>
          <a:pPr>
            <a:buClr>
              <a:srgbClr val="0070C0"/>
            </a:buClr>
          </a:pPr>
          <a:r>
            <a:rPr lang="en-US"/>
            <a:t>Joann</a:t>
          </a:r>
        </a:p>
      </dgm:t>
    </dgm:pt>
    <dgm:pt modelId="{88D9F83F-C2D0-4815-ABE4-4055026974ED}" type="parTrans" cxnId="{1CF93290-98AA-4CCB-AECD-5CCCA2FB872C}">
      <dgm:prSet/>
      <dgm:spPr/>
      <dgm:t>
        <a:bodyPr/>
        <a:lstStyle/>
        <a:p>
          <a:endParaRPr lang="en-US"/>
        </a:p>
      </dgm:t>
    </dgm:pt>
    <dgm:pt modelId="{0E8DEF8B-A135-47BC-B587-E70566654C66}" type="sibTrans" cxnId="{1CF93290-98AA-4CCB-AECD-5CCCA2FB872C}">
      <dgm:prSet/>
      <dgm:spPr/>
      <dgm:t>
        <a:bodyPr/>
        <a:lstStyle/>
        <a:p>
          <a:endParaRPr lang="en-US"/>
        </a:p>
      </dgm:t>
    </dgm:pt>
    <dgm:pt modelId="{2B00E2D2-B8C1-461A-8DDE-1BE74A70DB90}">
      <dgm:prSet phldrT="[Text]"/>
      <dgm:spPr/>
      <dgm:t>
        <a:bodyPr/>
        <a:lstStyle/>
        <a:p>
          <a:pPr>
            <a:buClr>
              <a:srgbClr val="0070C0"/>
            </a:buClr>
          </a:pPr>
          <a:r>
            <a:rPr lang="en-US"/>
            <a:t>Chambers</a:t>
          </a:r>
        </a:p>
      </dgm:t>
    </dgm:pt>
    <dgm:pt modelId="{D3067153-33A0-4EA0-A1A7-656C2B1EADA4}" type="parTrans" cxnId="{36E5B865-4302-40A9-8E18-DDABE15CA1C8}">
      <dgm:prSet/>
      <dgm:spPr/>
      <dgm:t>
        <a:bodyPr/>
        <a:lstStyle/>
        <a:p>
          <a:endParaRPr lang="en-US"/>
        </a:p>
      </dgm:t>
    </dgm:pt>
    <dgm:pt modelId="{B0715CE8-16D0-49AC-A68B-46CE1A3AE0A2}" type="sibTrans" cxnId="{36E5B865-4302-40A9-8E18-DDABE15CA1C8}">
      <dgm:prSet/>
      <dgm:spPr/>
      <dgm:t>
        <a:bodyPr/>
        <a:lstStyle/>
        <a:p>
          <a:endParaRPr lang="en-US"/>
        </a:p>
      </dgm:t>
    </dgm:pt>
    <dgm:pt modelId="{D7917532-C00A-4F58-A4B2-E227870AC208}">
      <dgm:prSet phldrT="[Text]"/>
      <dgm:spPr/>
      <dgm:t>
        <a:bodyPr/>
        <a:lstStyle/>
        <a:p>
          <a:r>
            <a:rPr lang="en-US"/>
            <a:t>Grade</a:t>
          </a:r>
        </a:p>
      </dgm:t>
    </dgm:pt>
    <dgm:pt modelId="{CF2704B6-7364-4815-B5FA-10D758469830}" type="parTrans" cxnId="{9A55EA93-777C-4E62-9C63-54B0FF48D4CA}">
      <dgm:prSet/>
      <dgm:spPr/>
      <dgm:t>
        <a:bodyPr/>
        <a:lstStyle/>
        <a:p>
          <a:endParaRPr lang="en-US"/>
        </a:p>
      </dgm:t>
    </dgm:pt>
    <dgm:pt modelId="{36C768AE-27EE-448E-8019-A3E6F149CCA9}" type="sibTrans" cxnId="{9A55EA93-777C-4E62-9C63-54B0FF48D4CA}">
      <dgm:prSet/>
      <dgm:spPr/>
      <dgm:t>
        <a:bodyPr/>
        <a:lstStyle/>
        <a:p>
          <a:endParaRPr lang="en-US"/>
        </a:p>
      </dgm:t>
    </dgm:pt>
    <dgm:pt modelId="{A9A09503-9495-4D10-A69F-4B38CF8E2F74}">
      <dgm:prSet phldrT="[Text]"/>
      <dgm:spPr/>
      <dgm:t>
        <a:bodyPr/>
        <a:lstStyle/>
        <a:p>
          <a:pPr>
            <a:buClr>
              <a:srgbClr val="0070C0"/>
            </a:buClr>
          </a:pPr>
          <a:r>
            <a:rPr lang="en-US"/>
            <a:t>3</a:t>
          </a:r>
        </a:p>
      </dgm:t>
    </dgm:pt>
    <dgm:pt modelId="{0A2F609F-FCE5-47D2-B767-EA55C24DC485}" type="parTrans" cxnId="{44D29E1D-EE70-4CB3-9284-E847999E6C05}">
      <dgm:prSet/>
      <dgm:spPr/>
      <dgm:t>
        <a:bodyPr/>
        <a:lstStyle/>
        <a:p>
          <a:endParaRPr lang="en-US"/>
        </a:p>
      </dgm:t>
    </dgm:pt>
    <dgm:pt modelId="{0B7DA8E6-B3F1-464E-917E-8D8796CF400C}" type="sibTrans" cxnId="{44D29E1D-EE70-4CB3-9284-E847999E6C05}">
      <dgm:prSet/>
      <dgm:spPr/>
      <dgm:t>
        <a:bodyPr/>
        <a:lstStyle/>
        <a:p>
          <a:endParaRPr lang="en-US"/>
        </a:p>
      </dgm:t>
    </dgm:pt>
    <dgm:pt modelId="{5F531D2B-FC93-4BAF-A6BD-6FB2EB34C1D5}">
      <dgm:prSet phldrT="[Text]"/>
      <dgm:spPr/>
      <dgm:t>
        <a:bodyPr/>
        <a:lstStyle/>
        <a:p>
          <a:pPr>
            <a:buClr>
              <a:srgbClr val="0070C0"/>
            </a:buClr>
          </a:pPr>
          <a:r>
            <a:rPr lang="en-US"/>
            <a:t>Summers</a:t>
          </a:r>
        </a:p>
      </dgm:t>
    </dgm:pt>
    <dgm:pt modelId="{7F5432F7-B5FF-48CA-9F49-000FD8DC5B49}" type="parTrans" cxnId="{FD16753C-0AAF-4CB7-8F72-B41D7BDFC740}">
      <dgm:prSet/>
      <dgm:spPr/>
      <dgm:t>
        <a:bodyPr/>
        <a:lstStyle/>
        <a:p>
          <a:endParaRPr lang="en-US"/>
        </a:p>
      </dgm:t>
    </dgm:pt>
    <dgm:pt modelId="{5E4035FC-5943-4413-8E09-A8580FA512E0}" type="sibTrans" cxnId="{FD16753C-0AAF-4CB7-8F72-B41D7BDFC740}">
      <dgm:prSet/>
      <dgm:spPr/>
      <dgm:t>
        <a:bodyPr/>
        <a:lstStyle/>
        <a:p>
          <a:endParaRPr lang="en-US"/>
        </a:p>
      </dgm:t>
    </dgm:pt>
    <dgm:pt modelId="{7AC6FDA2-4860-426E-8056-3BF3E1B9D040}">
      <dgm:prSet phldrT="[Text]"/>
      <dgm:spPr/>
      <dgm:t>
        <a:bodyPr/>
        <a:lstStyle/>
        <a:p>
          <a:pPr>
            <a:buClr>
              <a:srgbClr val="0070C0"/>
            </a:buClr>
          </a:pPr>
          <a:r>
            <a:rPr lang="en-US"/>
            <a:t>5</a:t>
          </a:r>
        </a:p>
      </dgm:t>
    </dgm:pt>
    <dgm:pt modelId="{0E897204-E1FA-42D9-915C-CB18B33F0227}" type="parTrans" cxnId="{20933501-61EB-4429-A314-022AA70B39EE}">
      <dgm:prSet/>
      <dgm:spPr/>
      <dgm:t>
        <a:bodyPr/>
        <a:lstStyle/>
        <a:p>
          <a:endParaRPr lang="en-US"/>
        </a:p>
      </dgm:t>
    </dgm:pt>
    <dgm:pt modelId="{0F07C83D-3FDA-4C14-8544-7F44AA051F8B}" type="sibTrans" cxnId="{20933501-61EB-4429-A314-022AA70B39EE}">
      <dgm:prSet/>
      <dgm:spPr/>
      <dgm:t>
        <a:bodyPr/>
        <a:lstStyle/>
        <a:p>
          <a:endParaRPr lang="en-US"/>
        </a:p>
      </dgm:t>
    </dgm:pt>
    <dgm:pt modelId="{D47628CB-3BA1-49B7-94DA-D856445AB09D}">
      <dgm:prSet phldrT="[Text]"/>
      <dgm:spPr>
        <a:noFill/>
        <a:ln>
          <a:noFill/>
        </a:ln>
      </dgm:spPr>
      <dgm:t>
        <a:bodyPr/>
        <a:lstStyle/>
        <a:p>
          <a:endParaRPr lang="en-US"/>
        </a:p>
      </dgm:t>
    </dgm:pt>
    <dgm:pt modelId="{A96E57CC-F334-4C7C-A47F-B6BC1A5C8622}" type="parTrans" cxnId="{8F8FD025-6DF5-44FE-A43D-8C37C6964635}">
      <dgm:prSet/>
      <dgm:spPr/>
      <dgm:t>
        <a:bodyPr/>
        <a:lstStyle/>
        <a:p>
          <a:endParaRPr lang="en-US"/>
        </a:p>
      </dgm:t>
    </dgm:pt>
    <dgm:pt modelId="{13915F1A-9293-4762-9B0C-3EA08A4CEE60}" type="sibTrans" cxnId="{8F8FD025-6DF5-44FE-A43D-8C37C6964635}">
      <dgm:prSet/>
      <dgm:spPr/>
      <dgm:t>
        <a:bodyPr/>
        <a:lstStyle/>
        <a:p>
          <a:endParaRPr lang="en-US"/>
        </a:p>
      </dgm:t>
    </dgm:pt>
    <dgm:pt modelId="{E98DB4D3-C7A9-4753-912A-DE7AB2C3535F}">
      <dgm:prSet phldrT="[Text]"/>
      <dgm:spPr>
        <a:noFill/>
        <a:ln>
          <a:noFill/>
        </a:ln>
      </dgm:spPr>
      <dgm:t>
        <a:bodyPr/>
        <a:lstStyle/>
        <a:p>
          <a:endParaRPr lang="en-US"/>
        </a:p>
      </dgm:t>
    </dgm:pt>
    <dgm:pt modelId="{23BE6E64-528D-47E7-8258-9F336BB3D4D0}" type="parTrans" cxnId="{26194A71-AE16-4319-BECB-E41DA831DC04}">
      <dgm:prSet/>
      <dgm:spPr/>
      <dgm:t>
        <a:bodyPr/>
        <a:lstStyle/>
        <a:p>
          <a:endParaRPr lang="en-US"/>
        </a:p>
      </dgm:t>
    </dgm:pt>
    <dgm:pt modelId="{DCE8DC4A-7CD3-4FAD-BD0A-7C0C607DCA68}" type="sibTrans" cxnId="{26194A71-AE16-4319-BECB-E41DA831DC04}">
      <dgm:prSet/>
      <dgm:spPr/>
      <dgm:t>
        <a:bodyPr/>
        <a:lstStyle/>
        <a:p>
          <a:endParaRPr lang="en-US"/>
        </a:p>
      </dgm:t>
    </dgm:pt>
    <dgm:pt modelId="{6C9C9489-FB52-4110-A773-B830E4041C9E}">
      <dgm:prSet phldrT="[Text]"/>
      <dgm:spPr/>
      <dgm:t>
        <a:bodyPr/>
        <a:lstStyle/>
        <a:p>
          <a:r>
            <a:rPr lang="en-US"/>
            <a:t>Grade</a:t>
          </a:r>
        </a:p>
      </dgm:t>
    </dgm:pt>
    <dgm:pt modelId="{DB58229B-41A5-4979-AA9F-98F5EA1FE57A}" type="parTrans" cxnId="{054BC1B2-C493-49C2-8B2D-AAF0C6D2CBCA}">
      <dgm:prSet/>
      <dgm:spPr/>
      <dgm:t>
        <a:bodyPr/>
        <a:lstStyle/>
        <a:p>
          <a:endParaRPr lang="en-US"/>
        </a:p>
      </dgm:t>
    </dgm:pt>
    <dgm:pt modelId="{1349FEFF-3C91-49F2-A942-8D24179653E9}" type="sibTrans" cxnId="{054BC1B2-C493-49C2-8B2D-AAF0C6D2CBCA}">
      <dgm:prSet/>
      <dgm:spPr/>
      <dgm:t>
        <a:bodyPr/>
        <a:lstStyle/>
        <a:p>
          <a:endParaRPr lang="en-US"/>
        </a:p>
      </dgm:t>
    </dgm:pt>
    <dgm:pt modelId="{BBBD7BE4-1A7B-4F0B-BC5F-C33D10DCC611}">
      <dgm:prSet phldrT="[Text]"/>
      <dgm:spPr/>
      <dgm:t>
        <a:bodyPr/>
        <a:lstStyle/>
        <a:p>
          <a:pPr>
            <a:buClr>
              <a:srgbClr val="0070C0"/>
            </a:buClr>
          </a:pPr>
          <a:r>
            <a:rPr lang="en-US"/>
            <a:t>3</a:t>
          </a:r>
        </a:p>
      </dgm:t>
    </dgm:pt>
    <dgm:pt modelId="{8C50A69A-2615-4DA8-A2C5-2BE01AAA26C4}" type="parTrans" cxnId="{DC0AC2E7-FEFA-4AFA-97D0-34857C1252C3}">
      <dgm:prSet/>
      <dgm:spPr/>
      <dgm:t>
        <a:bodyPr/>
        <a:lstStyle/>
        <a:p>
          <a:endParaRPr lang="en-US"/>
        </a:p>
      </dgm:t>
    </dgm:pt>
    <dgm:pt modelId="{62589BB1-BFA2-44E4-AE7D-0179C7F0FB00}" type="sibTrans" cxnId="{DC0AC2E7-FEFA-4AFA-97D0-34857C1252C3}">
      <dgm:prSet/>
      <dgm:spPr/>
      <dgm:t>
        <a:bodyPr/>
        <a:lstStyle/>
        <a:p>
          <a:endParaRPr lang="en-US"/>
        </a:p>
      </dgm:t>
    </dgm:pt>
    <dgm:pt modelId="{2AA7B788-2B43-43E9-A57C-27BD41F0C3DE}">
      <dgm:prSet/>
      <dgm:spPr>
        <a:noFill/>
        <a:ln>
          <a:noFill/>
        </a:ln>
      </dgm:spPr>
      <dgm:t>
        <a:bodyPr/>
        <a:lstStyle/>
        <a:p>
          <a:endParaRPr lang="en-US"/>
        </a:p>
      </dgm:t>
    </dgm:pt>
    <dgm:pt modelId="{44BBFDF5-3755-4343-8973-AADF091673F6}" type="parTrans" cxnId="{737DC53A-B781-4B4C-A456-890509A8B9FD}">
      <dgm:prSet/>
      <dgm:spPr/>
      <dgm:t>
        <a:bodyPr/>
        <a:lstStyle/>
        <a:p>
          <a:endParaRPr lang="en-US"/>
        </a:p>
      </dgm:t>
    </dgm:pt>
    <dgm:pt modelId="{D8BE3B9B-B146-453F-927C-24877D2C148F}" type="sibTrans" cxnId="{737DC53A-B781-4B4C-A456-890509A8B9FD}">
      <dgm:prSet/>
      <dgm:spPr/>
      <dgm:t>
        <a:bodyPr/>
        <a:lstStyle/>
        <a:p>
          <a:endParaRPr lang="en-US"/>
        </a:p>
      </dgm:t>
    </dgm:pt>
    <dgm:pt modelId="{FF1F13A3-B6D8-4E89-8A3B-E025F91FC614}" type="pres">
      <dgm:prSet presAssocID="{CB4063E7-988E-44B4-827A-F1CDC395D74B}" presName="theList" presStyleCnt="0">
        <dgm:presLayoutVars>
          <dgm:dir/>
          <dgm:animLvl val="lvl"/>
          <dgm:resizeHandles val="exact"/>
        </dgm:presLayoutVars>
      </dgm:prSet>
      <dgm:spPr/>
    </dgm:pt>
    <dgm:pt modelId="{822A7C42-E4BC-40CA-AB80-30F7CA32DB95}" type="pres">
      <dgm:prSet presAssocID="{45C77D0C-0F4B-4940-A50A-9E7C050F9C00}" presName="compNode" presStyleCnt="0"/>
      <dgm:spPr/>
    </dgm:pt>
    <dgm:pt modelId="{5EF6B4CC-386C-4323-8205-B53B616AB8DF}" type="pres">
      <dgm:prSet presAssocID="{45C77D0C-0F4B-4940-A50A-9E7C050F9C00}" presName="aNode" presStyleLbl="bgShp" presStyleIdx="0" presStyleCnt="3"/>
      <dgm:spPr/>
    </dgm:pt>
    <dgm:pt modelId="{2F9F9DF4-38B9-45F9-A475-351A7578B32D}" type="pres">
      <dgm:prSet presAssocID="{45C77D0C-0F4B-4940-A50A-9E7C050F9C00}" presName="textNode" presStyleLbl="bgShp" presStyleIdx="0" presStyleCnt="3"/>
      <dgm:spPr/>
    </dgm:pt>
    <dgm:pt modelId="{0895F7CD-D26A-4611-A315-2AF5D5654268}" type="pres">
      <dgm:prSet presAssocID="{45C77D0C-0F4B-4940-A50A-9E7C050F9C00}" presName="compChildNode" presStyleCnt="0"/>
      <dgm:spPr/>
    </dgm:pt>
    <dgm:pt modelId="{400E6E1B-BEF6-4FBD-B88D-1F9526545E30}" type="pres">
      <dgm:prSet presAssocID="{45C77D0C-0F4B-4940-A50A-9E7C050F9C00}" presName="theInnerList" presStyleCnt="0"/>
      <dgm:spPr/>
    </dgm:pt>
    <dgm:pt modelId="{EE36DD52-161A-4F96-AA0E-68D0A2DEEA5A}" type="pres">
      <dgm:prSet presAssocID="{1825FC96-59A4-451E-B2C3-63D6A182B2C1}" presName="childNode" presStyleLbl="node1" presStyleIdx="0" presStyleCnt="12">
        <dgm:presLayoutVars>
          <dgm:bulletEnabled val="1"/>
        </dgm:presLayoutVars>
      </dgm:prSet>
      <dgm:spPr/>
    </dgm:pt>
    <dgm:pt modelId="{86BF386F-4717-4055-AABD-DA8266188F5A}" type="pres">
      <dgm:prSet presAssocID="{1825FC96-59A4-451E-B2C3-63D6A182B2C1}" presName="aSpace2" presStyleCnt="0"/>
      <dgm:spPr/>
    </dgm:pt>
    <dgm:pt modelId="{D8D5A7E2-CD87-4F05-A928-466D7141BDBE}" type="pres">
      <dgm:prSet presAssocID="{D70285CE-6D3B-4FD4-A081-F4A3A44E3FA6}" presName="childNode" presStyleLbl="node1" presStyleIdx="1" presStyleCnt="12">
        <dgm:presLayoutVars>
          <dgm:bulletEnabled val="1"/>
        </dgm:presLayoutVars>
      </dgm:prSet>
      <dgm:spPr/>
    </dgm:pt>
    <dgm:pt modelId="{7DE62221-F5BE-48F1-AA5D-8F2B8017F35C}" type="pres">
      <dgm:prSet presAssocID="{D70285CE-6D3B-4FD4-A081-F4A3A44E3FA6}" presName="aSpace2" presStyleCnt="0"/>
      <dgm:spPr/>
    </dgm:pt>
    <dgm:pt modelId="{ADEAA854-B21C-43CD-BADE-583B084AE4E6}" type="pres">
      <dgm:prSet presAssocID="{813D73C1-BE1C-45CF-8FDD-B28F260BCA81}" presName="childNode" presStyleLbl="node1" presStyleIdx="2" presStyleCnt="12">
        <dgm:presLayoutVars>
          <dgm:bulletEnabled val="1"/>
        </dgm:presLayoutVars>
      </dgm:prSet>
      <dgm:spPr/>
    </dgm:pt>
    <dgm:pt modelId="{97C656CF-75EF-41B3-A880-9299259E9FEC}" type="pres">
      <dgm:prSet presAssocID="{813D73C1-BE1C-45CF-8FDD-B28F260BCA81}" presName="aSpace2" presStyleCnt="0"/>
      <dgm:spPr/>
    </dgm:pt>
    <dgm:pt modelId="{74D925AF-9506-40D0-BE99-C5A49DFF2073}" type="pres">
      <dgm:prSet presAssocID="{6C9C9489-FB52-4110-A773-B830E4041C9E}" presName="childNode" presStyleLbl="node1" presStyleIdx="3" presStyleCnt="12">
        <dgm:presLayoutVars>
          <dgm:bulletEnabled val="1"/>
        </dgm:presLayoutVars>
      </dgm:prSet>
      <dgm:spPr/>
    </dgm:pt>
    <dgm:pt modelId="{896F09D7-CA83-44D0-A27A-9A9573377532}" type="pres">
      <dgm:prSet presAssocID="{45C77D0C-0F4B-4940-A50A-9E7C050F9C00}" presName="aSpace" presStyleCnt="0"/>
      <dgm:spPr/>
    </dgm:pt>
    <dgm:pt modelId="{285E28B7-3E15-4CDC-ACD9-FFF162603EC7}" type="pres">
      <dgm:prSet presAssocID="{885434F5-D626-4A9F-9B99-FDFA57CAD5B1}" presName="compNode" presStyleCnt="0"/>
      <dgm:spPr/>
    </dgm:pt>
    <dgm:pt modelId="{8C779964-E6D0-41C1-B988-0E34F99E07FC}" type="pres">
      <dgm:prSet presAssocID="{885434F5-D626-4A9F-9B99-FDFA57CAD5B1}" presName="aNode" presStyleLbl="bgShp" presStyleIdx="1" presStyleCnt="3"/>
      <dgm:spPr/>
    </dgm:pt>
    <dgm:pt modelId="{5B5813E3-26DF-4C77-AFA5-C97BEA524B70}" type="pres">
      <dgm:prSet presAssocID="{885434F5-D626-4A9F-9B99-FDFA57CAD5B1}" presName="textNode" presStyleLbl="bgShp" presStyleIdx="1" presStyleCnt="3"/>
      <dgm:spPr/>
    </dgm:pt>
    <dgm:pt modelId="{4EE3DA69-C532-413B-A919-3FC8C942B43D}" type="pres">
      <dgm:prSet presAssocID="{885434F5-D626-4A9F-9B99-FDFA57CAD5B1}" presName="compChildNode" presStyleCnt="0"/>
      <dgm:spPr/>
    </dgm:pt>
    <dgm:pt modelId="{58CADFFF-4DED-4852-AA4C-C44CAFF28D47}" type="pres">
      <dgm:prSet presAssocID="{885434F5-D626-4A9F-9B99-FDFA57CAD5B1}" presName="theInnerList" presStyleCnt="0"/>
      <dgm:spPr/>
    </dgm:pt>
    <dgm:pt modelId="{9F73178B-AFCC-40B9-B047-ADA98503F829}" type="pres">
      <dgm:prSet presAssocID="{84DB54C9-433C-400C-AC91-7FE29E156BC4}" presName="childNode" presStyleLbl="node1" presStyleIdx="4" presStyleCnt="12">
        <dgm:presLayoutVars>
          <dgm:bulletEnabled val="1"/>
        </dgm:presLayoutVars>
      </dgm:prSet>
      <dgm:spPr/>
    </dgm:pt>
    <dgm:pt modelId="{64938EDF-CDB4-4D06-B9E8-D17EA4F58A1A}" type="pres">
      <dgm:prSet presAssocID="{84DB54C9-433C-400C-AC91-7FE29E156BC4}" presName="aSpace2" presStyleCnt="0"/>
      <dgm:spPr/>
    </dgm:pt>
    <dgm:pt modelId="{8868625F-BD31-419B-89C5-A87E1766744A}" type="pres">
      <dgm:prSet presAssocID="{2EDF579A-7234-4F1D-BC85-9AE6522435CA}" presName="childNode" presStyleLbl="node1" presStyleIdx="5" presStyleCnt="12">
        <dgm:presLayoutVars>
          <dgm:bulletEnabled val="1"/>
        </dgm:presLayoutVars>
      </dgm:prSet>
      <dgm:spPr/>
    </dgm:pt>
    <dgm:pt modelId="{F036DE90-F84F-448D-82D9-81244BA13BC8}" type="pres">
      <dgm:prSet presAssocID="{2EDF579A-7234-4F1D-BC85-9AE6522435CA}" presName="aSpace2" presStyleCnt="0"/>
      <dgm:spPr/>
    </dgm:pt>
    <dgm:pt modelId="{ED1A4BFE-7C9A-47DD-A66D-341635365DAC}" type="pres">
      <dgm:prSet presAssocID="{D7917532-C00A-4F58-A4B2-E227870AC208}" presName="childNode" presStyleLbl="node1" presStyleIdx="6" presStyleCnt="12">
        <dgm:presLayoutVars>
          <dgm:bulletEnabled val="1"/>
        </dgm:presLayoutVars>
      </dgm:prSet>
      <dgm:spPr/>
    </dgm:pt>
    <dgm:pt modelId="{9C2EC1D7-C2A4-45F3-837C-45DFDF423551}" type="pres">
      <dgm:prSet presAssocID="{D7917532-C00A-4F58-A4B2-E227870AC208}" presName="aSpace2" presStyleCnt="0"/>
      <dgm:spPr/>
    </dgm:pt>
    <dgm:pt modelId="{ED1869AF-19C9-43E3-8012-9C95CC3A20B1}" type="pres">
      <dgm:prSet presAssocID="{2AA7B788-2B43-43E9-A57C-27BD41F0C3DE}" presName="childNode" presStyleLbl="node1" presStyleIdx="7" presStyleCnt="12">
        <dgm:presLayoutVars>
          <dgm:bulletEnabled val="1"/>
        </dgm:presLayoutVars>
      </dgm:prSet>
      <dgm:spPr/>
    </dgm:pt>
    <dgm:pt modelId="{AEDE42A5-E220-492C-B696-A1750CDB1A44}" type="pres">
      <dgm:prSet presAssocID="{885434F5-D626-4A9F-9B99-FDFA57CAD5B1}" presName="aSpace" presStyleCnt="0"/>
      <dgm:spPr/>
    </dgm:pt>
    <dgm:pt modelId="{1DA8E973-5A27-4074-8D14-6707D8468110}" type="pres">
      <dgm:prSet presAssocID="{531164A4-AED8-44C9-905C-02625F4F6AED}" presName="compNode" presStyleCnt="0"/>
      <dgm:spPr/>
    </dgm:pt>
    <dgm:pt modelId="{1171E8E4-F3C2-4A3C-820D-A20C50017AF2}" type="pres">
      <dgm:prSet presAssocID="{531164A4-AED8-44C9-905C-02625F4F6AED}" presName="aNode" presStyleLbl="bgShp" presStyleIdx="2" presStyleCnt="3"/>
      <dgm:spPr/>
    </dgm:pt>
    <dgm:pt modelId="{DAC9BCB1-4BAF-4377-84B8-4FE3CF6F84C6}" type="pres">
      <dgm:prSet presAssocID="{531164A4-AED8-44C9-905C-02625F4F6AED}" presName="textNode" presStyleLbl="bgShp" presStyleIdx="2" presStyleCnt="3"/>
      <dgm:spPr/>
    </dgm:pt>
    <dgm:pt modelId="{1DF3ECEC-44F2-4217-8947-14E139B9CAB1}" type="pres">
      <dgm:prSet presAssocID="{531164A4-AED8-44C9-905C-02625F4F6AED}" presName="compChildNode" presStyleCnt="0"/>
      <dgm:spPr/>
    </dgm:pt>
    <dgm:pt modelId="{1272EA5F-0BB6-4ECC-A2BC-B5DAD4ABBC9C}" type="pres">
      <dgm:prSet presAssocID="{531164A4-AED8-44C9-905C-02625F4F6AED}" presName="theInnerList" presStyleCnt="0"/>
      <dgm:spPr/>
    </dgm:pt>
    <dgm:pt modelId="{F94D5F44-DC92-4024-BBEC-EB165891C7DF}" type="pres">
      <dgm:prSet presAssocID="{06F7F3A8-AE8D-4D72-BA4E-7889B971FAF8}" presName="childNode" presStyleLbl="node1" presStyleIdx="8" presStyleCnt="12">
        <dgm:presLayoutVars>
          <dgm:bulletEnabled val="1"/>
        </dgm:presLayoutVars>
      </dgm:prSet>
      <dgm:spPr/>
    </dgm:pt>
    <dgm:pt modelId="{BB5FF974-5507-4F63-A926-31EFA42F59DC}" type="pres">
      <dgm:prSet presAssocID="{06F7F3A8-AE8D-4D72-BA4E-7889B971FAF8}" presName="aSpace2" presStyleCnt="0"/>
      <dgm:spPr/>
    </dgm:pt>
    <dgm:pt modelId="{F70133FE-0DFC-4112-8CC0-342D2218D0EE}" type="pres">
      <dgm:prSet presAssocID="{9E14C534-1B08-4258-9C89-DF79E799CEFC}" presName="childNode" presStyleLbl="node1" presStyleIdx="9" presStyleCnt="12">
        <dgm:presLayoutVars>
          <dgm:bulletEnabled val="1"/>
        </dgm:presLayoutVars>
      </dgm:prSet>
      <dgm:spPr/>
    </dgm:pt>
    <dgm:pt modelId="{1EFDFB67-1A09-4EE7-8F9C-3F0054AFAC46}" type="pres">
      <dgm:prSet presAssocID="{9E14C534-1B08-4258-9C89-DF79E799CEFC}" presName="aSpace2" presStyleCnt="0"/>
      <dgm:spPr/>
    </dgm:pt>
    <dgm:pt modelId="{6B4D4B43-7B83-4378-81B3-4FC3BB8E8811}" type="pres">
      <dgm:prSet presAssocID="{E98DB4D3-C7A9-4753-912A-DE7AB2C3535F}" presName="childNode" presStyleLbl="node1" presStyleIdx="10" presStyleCnt="12">
        <dgm:presLayoutVars>
          <dgm:bulletEnabled val="1"/>
        </dgm:presLayoutVars>
      </dgm:prSet>
      <dgm:spPr/>
    </dgm:pt>
    <dgm:pt modelId="{8C5BA047-8B72-4122-8B18-91A168DE390F}" type="pres">
      <dgm:prSet presAssocID="{E98DB4D3-C7A9-4753-912A-DE7AB2C3535F}" presName="aSpace2" presStyleCnt="0"/>
      <dgm:spPr/>
    </dgm:pt>
    <dgm:pt modelId="{D30DC2EC-2FBB-4A9D-BD8C-5584024E1EF0}" type="pres">
      <dgm:prSet presAssocID="{D47628CB-3BA1-49B7-94DA-D856445AB09D}" presName="childNode" presStyleLbl="node1" presStyleIdx="11" presStyleCnt="12">
        <dgm:presLayoutVars>
          <dgm:bulletEnabled val="1"/>
        </dgm:presLayoutVars>
      </dgm:prSet>
      <dgm:spPr/>
    </dgm:pt>
  </dgm:ptLst>
  <dgm:cxnLst>
    <dgm:cxn modelId="{20933501-61EB-4429-A314-022AA70B39EE}" srcId="{9E14C534-1B08-4258-9C89-DF79E799CEFC}" destId="{7AC6FDA2-4860-426E-8056-3BF3E1B9D040}" srcOrd="0" destOrd="0" parTransId="{0E897204-E1FA-42D9-915C-CB18B33F0227}" sibTransId="{0F07C83D-3FDA-4C14-8544-7F44AA051F8B}"/>
    <dgm:cxn modelId="{8B43AB07-73D2-46FD-AADE-A2B1F5C0CB9B}" type="presOf" srcId="{531164A4-AED8-44C9-905C-02625F4F6AED}" destId="{1171E8E4-F3C2-4A3C-820D-A20C50017AF2}" srcOrd="0" destOrd="0" presId="urn:microsoft.com/office/officeart/2005/8/layout/lProcess2"/>
    <dgm:cxn modelId="{1F01300B-64CA-4487-A1BB-D9128934B95A}" type="presOf" srcId="{71AC7FBD-0AA8-4A06-A55C-577D0C832CC4}" destId="{D8D5A7E2-CD87-4F05-A928-466D7141BDBE}" srcOrd="0" destOrd="1" presId="urn:microsoft.com/office/officeart/2005/8/layout/lProcess2"/>
    <dgm:cxn modelId="{743EC20C-11D4-4F66-A3C1-5D80E84C0307}" type="presOf" srcId="{5FFE6D8A-7FE0-402E-8795-E5B727B74E9E}" destId="{9F73178B-AFCC-40B9-B047-ADA98503F829}" srcOrd="0" destOrd="1" presId="urn:microsoft.com/office/officeart/2005/8/layout/lProcess2"/>
    <dgm:cxn modelId="{2894EF16-E64D-48D2-B18E-6815527BCC26}" type="presOf" srcId="{D7917532-C00A-4F58-A4B2-E227870AC208}" destId="{ED1A4BFE-7C9A-47DD-A66D-341635365DAC}" srcOrd="0" destOrd="0" presId="urn:microsoft.com/office/officeart/2005/8/layout/lProcess2"/>
    <dgm:cxn modelId="{545FC11B-B640-4F7B-B007-6270B2B70B98}" type="presOf" srcId="{45C77D0C-0F4B-4940-A50A-9E7C050F9C00}" destId="{5EF6B4CC-386C-4323-8205-B53B616AB8DF}" srcOrd="0" destOrd="0" presId="urn:microsoft.com/office/officeart/2005/8/layout/lProcess2"/>
    <dgm:cxn modelId="{44D29E1D-EE70-4CB3-9284-E847999E6C05}" srcId="{D7917532-C00A-4F58-A4B2-E227870AC208}" destId="{A9A09503-9495-4D10-A69F-4B38CF8E2F74}" srcOrd="0" destOrd="0" parTransId="{0A2F609F-FCE5-47D2-B767-EA55C24DC485}" sibTransId="{0B7DA8E6-B3F1-464E-917E-8D8796CF400C}"/>
    <dgm:cxn modelId="{E8AF1620-7336-4A3C-B1DA-AE16234B98A4}" type="presOf" srcId="{D70285CE-6D3B-4FD4-A081-F4A3A44E3FA6}" destId="{D8D5A7E2-CD87-4F05-A928-466D7141BDBE}" srcOrd="0" destOrd="0" presId="urn:microsoft.com/office/officeart/2005/8/layout/lProcess2"/>
    <dgm:cxn modelId="{8F8FD025-6DF5-44FE-A43D-8C37C6964635}" srcId="{531164A4-AED8-44C9-905C-02625F4F6AED}" destId="{D47628CB-3BA1-49B7-94DA-D856445AB09D}" srcOrd="3" destOrd="0" parTransId="{A96E57CC-F334-4C7C-A47F-B6BC1A5C8622}" sibTransId="{13915F1A-9293-4762-9B0C-3EA08A4CEE60}"/>
    <dgm:cxn modelId="{190E2929-02D7-43BC-AAFF-AF837656B9CC}" type="presOf" srcId="{6C9C9489-FB52-4110-A773-B830E4041C9E}" destId="{74D925AF-9506-40D0-BE99-C5A49DFF2073}" srcOrd="0" destOrd="0" presId="urn:microsoft.com/office/officeart/2005/8/layout/lProcess2"/>
    <dgm:cxn modelId="{BB525432-1401-40D3-A681-B2D0436B388C}" type="presOf" srcId="{CB4063E7-988E-44B4-827A-F1CDC395D74B}" destId="{FF1F13A3-B6D8-4E89-8A3B-E025F91FC614}" srcOrd="0" destOrd="0" presId="urn:microsoft.com/office/officeart/2005/8/layout/lProcess2"/>
    <dgm:cxn modelId="{28AC4B35-E109-4066-B6FA-0B8127AC6B2F}" type="presOf" srcId="{D47628CB-3BA1-49B7-94DA-D856445AB09D}" destId="{D30DC2EC-2FBB-4A9D-BD8C-5584024E1EF0}" srcOrd="0" destOrd="0" presId="urn:microsoft.com/office/officeart/2005/8/layout/lProcess2"/>
    <dgm:cxn modelId="{737DC53A-B781-4B4C-A456-890509A8B9FD}" srcId="{885434F5-D626-4A9F-9B99-FDFA57CAD5B1}" destId="{2AA7B788-2B43-43E9-A57C-27BD41F0C3DE}" srcOrd="3" destOrd="0" parTransId="{44BBFDF5-3755-4343-8973-AADF091673F6}" sibTransId="{D8BE3B9B-B146-453F-927C-24877D2C148F}"/>
    <dgm:cxn modelId="{DA11CA3B-6411-420F-A7B2-A05408C7BFFF}" srcId="{CB4063E7-988E-44B4-827A-F1CDC395D74B}" destId="{45C77D0C-0F4B-4940-A50A-9E7C050F9C00}" srcOrd="0" destOrd="0" parTransId="{E012B017-A7D7-4F5C-AEB4-E958B38CED9D}" sibTransId="{BC7BEA9D-7994-4772-92BD-F0F6659E4549}"/>
    <dgm:cxn modelId="{FD16753C-0AAF-4CB7-8F72-B41D7BDFC740}" srcId="{06F7F3A8-AE8D-4D72-BA4E-7889B971FAF8}" destId="{5F531D2B-FC93-4BAF-A6BD-6FB2EB34C1D5}" srcOrd="0" destOrd="0" parTransId="{7F5432F7-B5FF-48CA-9F49-000FD8DC5B49}" sibTransId="{5E4035FC-5943-4413-8E09-A8580FA512E0}"/>
    <dgm:cxn modelId="{44A0285B-137D-47CB-B64B-31BB0F28A093}" type="presOf" srcId="{E98DB4D3-C7A9-4753-912A-DE7AB2C3535F}" destId="{6B4D4B43-7B83-4378-81B3-4FC3BB8E8811}" srcOrd="0" destOrd="0" presId="urn:microsoft.com/office/officeart/2005/8/layout/lProcess2"/>
    <dgm:cxn modelId="{CDBE1C42-4894-447B-9DD6-0AB5FAFE4924}" srcId="{885434F5-D626-4A9F-9B99-FDFA57CAD5B1}" destId="{2EDF579A-7234-4F1D-BC85-9AE6522435CA}" srcOrd="1" destOrd="0" parTransId="{A329C22F-C32D-414B-B390-6D68DD9CFB40}" sibTransId="{8E44B18D-CADA-4D0F-B05B-F5B1BC9C7176}"/>
    <dgm:cxn modelId="{36E5B865-4302-40A9-8E18-DDABE15CA1C8}" srcId="{2EDF579A-7234-4F1D-BC85-9AE6522435CA}" destId="{2B00E2D2-B8C1-461A-8DDE-1BE74A70DB90}" srcOrd="0" destOrd="0" parTransId="{D3067153-33A0-4EA0-A1A7-656C2B1EADA4}" sibTransId="{B0715CE8-16D0-49AC-A68B-46CE1A3AE0A2}"/>
    <dgm:cxn modelId="{CBEEB86D-9DE1-4025-B8D2-16F4DFCE1A46}" type="presOf" srcId="{531164A4-AED8-44C9-905C-02625F4F6AED}" destId="{DAC9BCB1-4BAF-4377-84B8-4FE3CF6F84C6}" srcOrd="1" destOrd="0" presId="urn:microsoft.com/office/officeart/2005/8/layout/lProcess2"/>
    <dgm:cxn modelId="{DAB2296E-9A7F-4DD1-A953-9125ED3CDAA8}" type="presOf" srcId="{84DB54C9-433C-400C-AC91-7FE29E156BC4}" destId="{9F73178B-AFCC-40B9-B047-ADA98503F829}" srcOrd="0" destOrd="0" presId="urn:microsoft.com/office/officeart/2005/8/layout/lProcess2"/>
    <dgm:cxn modelId="{BF2F5E6E-218C-4188-8060-92DFD7ACFB5C}" type="presOf" srcId="{813D73C1-BE1C-45CF-8FDD-B28F260BCA81}" destId="{ADEAA854-B21C-43CD-BADE-583B084AE4E6}" srcOrd="0" destOrd="0" presId="urn:microsoft.com/office/officeart/2005/8/layout/lProcess2"/>
    <dgm:cxn modelId="{95903D51-9507-4804-80A0-1CFBC2ED404A}" type="presOf" srcId="{885434F5-D626-4A9F-9B99-FDFA57CAD5B1}" destId="{8C779964-E6D0-41C1-B988-0E34F99E07FC}" srcOrd="0" destOrd="0" presId="urn:microsoft.com/office/officeart/2005/8/layout/lProcess2"/>
    <dgm:cxn modelId="{26194A71-AE16-4319-BECB-E41DA831DC04}" srcId="{531164A4-AED8-44C9-905C-02625F4F6AED}" destId="{E98DB4D3-C7A9-4753-912A-DE7AB2C3535F}" srcOrd="2" destOrd="0" parTransId="{23BE6E64-528D-47E7-8258-9F336BB3D4D0}" sibTransId="{DCE8DC4A-7CD3-4FAD-BD0A-7C0C607DCA68}"/>
    <dgm:cxn modelId="{799D607A-7C22-47FC-8792-894AE975C967}" srcId="{CB4063E7-988E-44B4-827A-F1CDC395D74B}" destId="{885434F5-D626-4A9F-9B99-FDFA57CAD5B1}" srcOrd="1" destOrd="0" parTransId="{CF4A9799-9BEE-4C08-86F8-543010A3E963}" sibTransId="{242953A4-0B89-45F7-A80B-96A4869A5DC1}"/>
    <dgm:cxn modelId="{93A84E7B-2A99-4696-90F5-029DCB3D92B5}" type="presOf" srcId="{885434F5-D626-4A9F-9B99-FDFA57CAD5B1}" destId="{5B5813E3-26DF-4C77-AFA5-C97BEA524B70}" srcOrd="1" destOrd="0" presId="urn:microsoft.com/office/officeart/2005/8/layout/lProcess2"/>
    <dgm:cxn modelId="{CCA54580-1592-4BDC-8E8A-2E7099DE50D0}" type="presOf" srcId="{BBBD7BE4-1A7B-4F0B-BC5F-C33D10DCC611}" destId="{74D925AF-9506-40D0-BE99-C5A49DFF2073}" srcOrd="0" destOrd="1" presId="urn:microsoft.com/office/officeart/2005/8/layout/lProcess2"/>
    <dgm:cxn modelId="{978D6E83-856E-4229-A8A2-539D6C3AB20B}" type="presOf" srcId="{06F7F3A8-AE8D-4D72-BA4E-7889B971FAF8}" destId="{F94D5F44-DC92-4024-BBEC-EB165891C7DF}" srcOrd="0" destOrd="0" presId="urn:microsoft.com/office/officeart/2005/8/layout/lProcess2"/>
    <dgm:cxn modelId="{F5F50989-7E18-4762-AC6D-63A85C344C7E}" srcId="{45C77D0C-0F4B-4940-A50A-9E7C050F9C00}" destId="{D70285CE-6D3B-4FD4-A081-F4A3A44E3FA6}" srcOrd="1" destOrd="0" parTransId="{60C168D6-9457-4AF2-98E3-FF9789B23E5E}" sibTransId="{A3673FAF-7AF4-4FA3-9725-AA9009EC079C}"/>
    <dgm:cxn modelId="{C09ED089-C731-4E89-8259-C2A2DC5B4599}" type="presOf" srcId="{45C77D0C-0F4B-4940-A50A-9E7C050F9C00}" destId="{2F9F9DF4-38B9-45F9-A475-351A7578B32D}" srcOrd="1" destOrd="0" presId="urn:microsoft.com/office/officeart/2005/8/layout/lProcess2"/>
    <dgm:cxn modelId="{C12F1990-BCCD-4773-BDAA-DBDDDACE6EDA}" type="presOf" srcId="{A9A09503-9495-4D10-A69F-4B38CF8E2F74}" destId="{ED1A4BFE-7C9A-47DD-A66D-341635365DAC}" srcOrd="0" destOrd="1" presId="urn:microsoft.com/office/officeart/2005/8/layout/lProcess2"/>
    <dgm:cxn modelId="{1CF93290-98AA-4CCB-AECD-5CCCA2FB872C}" srcId="{84DB54C9-433C-400C-AC91-7FE29E156BC4}" destId="{5FFE6D8A-7FE0-402E-8795-E5B727B74E9E}" srcOrd="0" destOrd="0" parTransId="{88D9F83F-C2D0-4815-ABE4-4055026974ED}" sibTransId="{0E8DEF8B-A135-47BC-B587-E70566654C66}"/>
    <dgm:cxn modelId="{03062991-8197-4D1D-A2C2-460EB0622832}" type="presOf" srcId="{2AA7B788-2B43-43E9-A57C-27BD41F0C3DE}" destId="{ED1869AF-19C9-43E3-8012-9C95CC3A20B1}" srcOrd="0" destOrd="0" presId="urn:microsoft.com/office/officeart/2005/8/layout/lProcess2"/>
    <dgm:cxn modelId="{45187791-6438-4AFB-AC27-6B087347858E}" srcId="{45C77D0C-0F4B-4940-A50A-9E7C050F9C00}" destId="{813D73C1-BE1C-45CF-8FDD-B28F260BCA81}" srcOrd="2" destOrd="0" parTransId="{25E96DF8-6C35-4881-A6B8-615D1B62396F}" sibTransId="{16575210-52C2-498B-94E3-F43295108654}"/>
    <dgm:cxn modelId="{917F6292-3E8F-40F8-A6DF-04637488D729}" srcId="{D70285CE-6D3B-4FD4-A081-F4A3A44E3FA6}" destId="{71AC7FBD-0AA8-4A06-A55C-577D0C832CC4}" srcOrd="0" destOrd="0" parTransId="{82E335A1-0BB7-4884-BF97-32D0E7BBF942}" sibTransId="{B3F46E2F-FBCA-49E0-9774-1A2110B1B77F}"/>
    <dgm:cxn modelId="{9A55EA93-777C-4E62-9C63-54B0FF48D4CA}" srcId="{885434F5-D626-4A9F-9B99-FDFA57CAD5B1}" destId="{D7917532-C00A-4F58-A4B2-E227870AC208}" srcOrd="2" destOrd="0" parTransId="{CF2704B6-7364-4815-B5FA-10D758469830}" sibTransId="{36C768AE-27EE-448E-8019-A3E6F149CCA9}"/>
    <dgm:cxn modelId="{B2F89EA9-61F1-4A9F-9E38-50F06130F2A7}" type="presOf" srcId="{5F531D2B-FC93-4BAF-A6BD-6FB2EB34C1D5}" destId="{F94D5F44-DC92-4024-BBEC-EB165891C7DF}" srcOrd="0" destOrd="1" presId="urn:microsoft.com/office/officeart/2005/8/layout/lProcess2"/>
    <dgm:cxn modelId="{834765AE-0748-44AF-9390-A4197BDE998D}" srcId="{885434F5-D626-4A9F-9B99-FDFA57CAD5B1}" destId="{84DB54C9-433C-400C-AC91-7FE29E156BC4}" srcOrd="0" destOrd="0" parTransId="{E9F29EE0-9C17-4D9E-8969-8487847BD812}" sibTransId="{97E205CA-7260-4545-9114-B31560722895}"/>
    <dgm:cxn modelId="{054BC1B2-C493-49C2-8B2D-AAF0C6D2CBCA}" srcId="{45C77D0C-0F4B-4940-A50A-9E7C050F9C00}" destId="{6C9C9489-FB52-4110-A773-B830E4041C9E}" srcOrd="3" destOrd="0" parTransId="{DB58229B-41A5-4979-AA9F-98F5EA1FE57A}" sibTransId="{1349FEFF-3C91-49F2-A942-8D24179653E9}"/>
    <dgm:cxn modelId="{EE672FB8-07FC-4873-A1F9-51FD9720108E}" type="presOf" srcId="{D8DFA9E4-102D-4601-8071-E420AA742663}" destId="{EE36DD52-161A-4F96-AA0E-68D0A2DEEA5A}" srcOrd="0" destOrd="1" presId="urn:microsoft.com/office/officeart/2005/8/layout/lProcess2"/>
    <dgm:cxn modelId="{B690B1B9-6D08-4BC4-AD1B-C708AE99A7FB}" type="presOf" srcId="{9E14C534-1B08-4258-9C89-DF79E799CEFC}" destId="{F70133FE-0DFC-4112-8CC0-342D2218D0EE}" srcOrd="0" destOrd="0" presId="urn:microsoft.com/office/officeart/2005/8/layout/lProcess2"/>
    <dgm:cxn modelId="{4A50B5B9-BE95-482E-8BA8-03B45A57144C}" type="presOf" srcId="{2EDF579A-7234-4F1D-BC85-9AE6522435CA}" destId="{8868625F-BD31-419B-89C5-A87E1766744A}" srcOrd="0" destOrd="0" presId="urn:microsoft.com/office/officeart/2005/8/layout/lProcess2"/>
    <dgm:cxn modelId="{247C0ABE-B1B9-40C1-B7A3-4B373879B481}" srcId="{813D73C1-BE1C-45CF-8FDD-B28F260BCA81}" destId="{03A57112-C66A-4846-8E0E-1361D99C26F1}" srcOrd="0" destOrd="0" parTransId="{A5F8F2ED-36CA-40C5-85B8-1BB3B6A58929}" sibTransId="{D2D1C5EB-E2D5-4D53-B845-F0006BC74AC0}"/>
    <dgm:cxn modelId="{B14798BF-B458-40BD-9F6A-184A3020CF41}" type="presOf" srcId="{7AC6FDA2-4860-426E-8056-3BF3E1B9D040}" destId="{F70133FE-0DFC-4112-8CC0-342D2218D0EE}" srcOrd="0" destOrd="1" presId="urn:microsoft.com/office/officeart/2005/8/layout/lProcess2"/>
    <dgm:cxn modelId="{A19A91C3-8A5A-49DB-B9A6-2D4F8AD17DE4}" srcId="{1825FC96-59A4-451E-B2C3-63D6A182B2C1}" destId="{D8DFA9E4-102D-4601-8071-E420AA742663}" srcOrd="0" destOrd="0" parTransId="{106C69AA-B416-40BB-99F1-5070ACBDF51C}" sibTransId="{CF43BB57-F9FC-4997-B277-D3E7062204AF}"/>
    <dgm:cxn modelId="{F27960CB-2EEE-412B-A9F9-F9AD530136DA}" srcId="{CB4063E7-988E-44B4-827A-F1CDC395D74B}" destId="{531164A4-AED8-44C9-905C-02625F4F6AED}" srcOrd="2" destOrd="0" parTransId="{659E5EF2-5525-4581-A84C-A2A962439AA9}" sibTransId="{68C0878F-2D16-42CA-9771-267C4C818D49}"/>
    <dgm:cxn modelId="{DAE0BDCC-2A9C-48FA-9A51-92AD68989C96}" type="presOf" srcId="{2B00E2D2-B8C1-461A-8DDE-1BE74A70DB90}" destId="{8868625F-BD31-419B-89C5-A87E1766744A}" srcOrd="0" destOrd="1" presId="urn:microsoft.com/office/officeart/2005/8/layout/lProcess2"/>
    <dgm:cxn modelId="{3465A3D2-2320-4854-9948-7E9A0E3CFB10}" srcId="{45C77D0C-0F4B-4940-A50A-9E7C050F9C00}" destId="{1825FC96-59A4-451E-B2C3-63D6A182B2C1}" srcOrd="0" destOrd="0" parTransId="{7B1826C1-DFC7-400E-A4E4-278D9BA1BC65}" sibTransId="{DDB9A668-2430-4DBE-A4DA-265B60BB1966}"/>
    <dgm:cxn modelId="{BFDB4AD8-261C-4C55-AD15-673E812D483D}" srcId="{531164A4-AED8-44C9-905C-02625F4F6AED}" destId="{9E14C534-1B08-4258-9C89-DF79E799CEFC}" srcOrd="1" destOrd="0" parTransId="{9BA5CE44-32FF-43D9-9422-3BC733E20FE8}" sibTransId="{C6413520-60C0-4BF3-B38A-C28BB47C0374}"/>
    <dgm:cxn modelId="{2C21BEDC-890F-4516-AD76-6A10B09EA296}" type="presOf" srcId="{03A57112-C66A-4846-8E0E-1361D99C26F1}" destId="{ADEAA854-B21C-43CD-BADE-583B084AE4E6}" srcOrd="0" destOrd="1" presId="urn:microsoft.com/office/officeart/2005/8/layout/lProcess2"/>
    <dgm:cxn modelId="{B888DADE-AE99-4F9D-B42C-FBA7505744FE}" srcId="{531164A4-AED8-44C9-905C-02625F4F6AED}" destId="{06F7F3A8-AE8D-4D72-BA4E-7889B971FAF8}" srcOrd="0" destOrd="0" parTransId="{CD43BF69-38BF-4D05-BEB5-7231769C8228}" sibTransId="{3429DCA0-C2C9-4D72-8DA8-DE0D41C6B140}"/>
    <dgm:cxn modelId="{175FBBE1-E522-433C-85AA-DEDDA592EAFD}" type="presOf" srcId="{1825FC96-59A4-451E-B2C3-63D6A182B2C1}" destId="{EE36DD52-161A-4F96-AA0E-68D0A2DEEA5A}" srcOrd="0" destOrd="0" presId="urn:microsoft.com/office/officeart/2005/8/layout/lProcess2"/>
    <dgm:cxn modelId="{DC0AC2E7-FEFA-4AFA-97D0-34857C1252C3}" srcId="{6C9C9489-FB52-4110-A773-B830E4041C9E}" destId="{BBBD7BE4-1A7B-4F0B-BC5F-C33D10DCC611}" srcOrd="0" destOrd="0" parTransId="{8C50A69A-2615-4DA8-A2C5-2BE01AAA26C4}" sibTransId="{62589BB1-BFA2-44E4-AE7D-0179C7F0FB00}"/>
    <dgm:cxn modelId="{F07C4110-290F-435B-8BAA-FE69B8EFF286}" type="presParOf" srcId="{FF1F13A3-B6D8-4E89-8A3B-E025F91FC614}" destId="{822A7C42-E4BC-40CA-AB80-30F7CA32DB95}" srcOrd="0" destOrd="0" presId="urn:microsoft.com/office/officeart/2005/8/layout/lProcess2"/>
    <dgm:cxn modelId="{62146EDA-E6D1-46F4-9EEC-D7C80C848607}" type="presParOf" srcId="{822A7C42-E4BC-40CA-AB80-30F7CA32DB95}" destId="{5EF6B4CC-386C-4323-8205-B53B616AB8DF}" srcOrd="0" destOrd="0" presId="urn:microsoft.com/office/officeart/2005/8/layout/lProcess2"/>
    <dgm:cxn modelId="{962B4AB9-F8C5-42F0-956D-434ECC2A3029}" type="presParOf" srcId="{822A7C42-E4BC-40CA-AB80-30F7CA32DB95}" destId="{2F9F9DF4-38B9-45F9-A475-351A7578B32D}" srcOrd="1" destOrd="0" presId="urn:microsoft.com/office/officeart/2005/8/layout/lProcess2"/>
    <dgm:cxn modelId="{3502953E-EBA7-4692-B649-9D529DC7E522}" type="presParOf" srcId="{822A7C42-E4BC-40CA-AB80-30F7CA32DB95}" destId="{0895F7CD-D26A-4611-A315-2AF5D5654268}" srcOrd="2" destOrd="0" presId="urn:microsoft.com/office/officeart/2005/8/layout/lProcess2"/>
    <dgm:cxn modelId="{6C0DEC73-3B69-426C-9338-C3C240CD9AF6}" type="presParOf" srcId="{0895F7CD-D26A-4611-A315-2AF5D5654268}" destId="{400E6E1B-BEF6-4FBD-B88D-1F9526545E30}" srcOrd="0" destOrd="0" presId="urn:microsoft.com/office/officeart/2005/8/layout/lProcess2"/>
    <dgm:cxn modelId="{E0640312-DAA9-400D-A304-DC8F39237A3C}" type="presParOf" srcId="{400E6E1B-BEF6-4FBD-B88D-1F9526545E30}" destId="{EE36DD52-161A-4F96-AA0E-68D0A2DEEA5A}" srcOrd="0" destOrd="0" presId="urn:microsoft.com/office/officeart/2005/8/layout/lProcess2"/>
    <dgm:cxn modelId="{5BDB09B3-B9BC-4FB9-B142-9AD1F30247B0}" type="presParOf" srcId="{400E6E1B-BEF6-4FBD-B88D-1F9526545E30}" destId="{86BF386F-4717-4055-AABD-DA8266188F5A}" srcOrd="1" destOrd="0" presId="urn:microsoft.com/office/officeart/2005/8/layout/lProcess2"/>
    <dgm:cxn modelId="{9B7C90AE-6ABF-4791-A67D-5232BD0183F4}" type="presParOf" srcId="{400E6E1B-BEF6-4FBD-B88D-1F9526545E30}" destId="{D8D5A7E2-CD87-4F05-A928-466D7141BDBE}" srcOrd="2" destOrd="0" presId="urn:microsoft.com/office/officeart/2005/8/layout/lProcess2"/>
    <dgm:cxn modelId="{9F0EE2AF-8954-4FB7-B549-F30B958A3071}" type="presParOf" srcId="{400E6E1B-BEF6-4FBD-B88D-1F9526545E30}" destId="{7DE62221-F5BE-48F1-AA5D-8F2B8017F35C}" srcOrd="3" destOrd="0" presId="urn:microsoft.com/office/officeart/2005/8/layout/lProcess2"/>
    <dgm:cxn modelId="{B2751C5A-9F9A-4FEC-A564-011430E7BFA7}" type="presParOf" srcId="{400E6E1B-BEF6-4FBD-B88D-1F9526545E30}" destId="{ADEAA854-B21C-43CD-BADE-583B084AE4E6}" srcOrd="4" destOrd="0" presId="urn:microsoft.com/office/officeart/2005/8/layout/lProcess2"/>
    <dgm:cxn modelId="{1C162ED6-99E9-40AE-80D9-8A73FF1532C4}" type="presParOf" srcId="{400E6E1B-BEF6-4FBD-B88D-1F9526545E30}" destId="{97C656CF-75EF-41B3-A880-9299259E9FEC}" srcOrd="5" destOrd="0" presId="urn:microsoft.com/office/officeart/2005/8/layout/lProcess2"/>
    <dgm:cxn modelId="{2096ED23-7F4B-4E53-8070-977565C22513}" type="presParOf" srcId="{400E6E1B-BEF6-4FBD-B88D-1F9526545E30}" destId="{74D925AF-9506-40D0-BE99-C5A49DFF2073}" srcOrd="6" destOrd="0" presId="urn:microsoft.com/office/officeart/2005/8/layout/lProcess2"/>
    <dgm:cxn modelId="{BD2891F0-6650-44EA-AF51-1BADE850B611}" type="presParOf" srcId="{FF1F13A3-B6D8-4E89-8A3B-E025F91FC614}" destId="{896F09D7-CA83-44D0-A27A-9A9573377532}" srcOrd="1" destOrd="0" presId="urn:microsoft.com/office/officeart/2005/8/layout/lProcess2"/>
    <dgm:cxn modelId="{15E5BADA-2D36-4A01-B699-68230212A72E}" type="presParOf" srcId="{FF1F13A3-B6D8-4E89-8A3B-E025F91FC614}" destId="{285E28B7-3E15-4CDC-ACD9-FFF162603EC7}" srcOrd="2" destOrd="0" presId="urn:microsoft.com/office/officeart/2005/8/layout/lProcess2"/>
    <dgm:cxn modelId="{281EED75-E2B5-4DAC-A1B5-F61CD7099E1A}" type="presParOf" srcId="{285E28B7-3E15-4CDC-ACD9-FFF162603EC7}" destId="{8C779964-E6D0-41C1-B988-0E34F99E07FC}" srcOrd="0" destOrd="0" presId="urn:microsoft.com/office/officeart/2005/8/layout/lProcess2"/>
    <dgm:cxn modelId="{3BEE08DC-7C40-4270-8EFA-B49BA06F407D}" type="presParOf" srcId="{285E28B7-3E15-4CDC-ACD9-FFF162603EC7}" destId="{5B5813E3-26DF-4C77-AFA5-C97BEA524B70}" srcOrd="1" destOrd="0" presId="urn:microsoft.com/office/officeart/2005/8/layout/lProcess2"/>
    <dgm:cxn modelId="{AEDB070C-2FE7-4311-9119-C0D7B250D1BF}" type="presParOf" srcId="{285E28B7-3E15-4CDC-ACD9-FFF162603EC7}" destId="{4EE3DA69-C532-413B-A919-3FC8C942B43D}" srcOrd="2" destOrd="0" presId="urn:microsoft.com/office/officeart/2005/8/layout/lProcess2"/>
    <dgm:cxn modelId="{08554F05-2B00-433A-BBD1-85BCE21B49D2}" type="presParOf" srcId="{4EE3DA69-C532-413B-A919-3FC8C942B43D}" destId="{58CADFFF-4DED-4852-AA4C-C44CAFF28D47}" srcOrd="0" destOrd="0" presId="urn:microsoft.com/office/officeart/2005/8/layout/lProcess2"/>
    <dgm:cxn modelId="{359AC2AA-B2D4-42EE-A71E-01D6F528EE5E}" type="presParOf" srcId="{58CADFFF-4DED-4852-AA4C-C44CAFF28D47}" destId="{9F73178B-AFCC-40B9-B047-ADA98503F829}" srcOrd="0" destOrd="0" presId="urn:microsoft.com/office/officeart/2005/8/layout/lProcess2"/>
    <dgm:cxn modelId="{6DB5383B-0DF7-43AA-9FA4-125EA159C848}" type="presParOf" srcId="{58CADFFF-4DED-4852-AA4C-C44CAFF28D47}" destId="{64938EDF-CDB4-4D06-B9E8-D17EA4F58A1A}" srcOrd="1" destOrd="0" presId="urn:microsoft.com/office/officeart/2005/8/layout/lProcess2"/>
    <dgm:cxn modelId="{1834BEEA-7BB8-4C4B-8D64-95441A798B5B}" type="presParOf" srcId="{58CADFFF-4DED-4852-AA4C-C44CAFF28D47}" destId="{8868625F-BD31-419B-89C5-A87E1766744A}" srcOrd="2" destOrd="0" presId="urn:microsoft.com/office/officeart/2005/8/layout/lProcess2"/>
    <dgm:cxn modelId="{37219150-48ED-4AAC-8065-6F40837470B0}" type="presParOf" srcId="{58CADFFF-4DED-4852-AA4C-C44CAFF28D47}" destId="{F036DE90-F84F-448D-82D9-81244BA13BC8}" srcOrd="3" destOrd="0" presId="urn:microsoft.com/office/officeart/2005/8/layout/lProcess2"/>
    <dgm:cxn modelId="{A6BA457C-D544-46BE-9B7B-6B135CE86A4B}" type="presParOf" srcId="{58CADFFF-4DED-4852-AA4C-C44CAFF28D47}" destId="{ED1A4BFE-7C9A-47DD-A66D-341635365DAC}" srcOrd="4" destOrd="0" presId="urn:microsoft.com/office/officeart/2005/8/layout/lProcess2"/>
    <dgm:cxn modelId="{6084AD49-DC4F-4D2C-BE39-04ED77238A3C}" type="presParOf" srcId="{58CADFFF-4DED-4852-AA4C-C44CAFF28D47}" destId="{9C2EC1D7-C2A4-45F3-837C-45DFDF423551}" srcOrd="5" destOrd="0" presId="urn:microsoft.com/office/officeart/2005/8/layout/lProcess2"/>
    <dgm:cxn modelId="{B4E17848-D6C1-459E-BDF4-B1D8EE3BCBB2}" type="presParOf" srcId="{58CADFFF-4DED-4852-AA4C-C44CAFF28D47}" destId="{ED1869AF-19C9-43E3-8012-9C95CC3A20B1}" srcOrd="6" destOrd="0" presId="urn:microsoft.com/office/officeart/2005/8/layout/lProcess2"/>
    <dgm:cxn modelId="{235C1EA4-FF57-4D34-9869-3A05DB2EF617}" type="presParOf" srcId="{FF1F13A3-B6D8-4E89-8A3B-E025F91FC614}" destId="{AEDE42A5-E220-492C-B696-A1750CDB1A44}" srcOrd="3" destOrd="0" presId="urn:microsoft.com/office/officeart/2005/8/layout/lProcess2"/>
    <dgm:cxn modelId="{C6C3D34E-52F8-473A-8897-9837AB40428C}" type="presParOf" srcId="{FF1F13A3-B6D8-4E89-8A3B-E025F91FC614}" destId="{1DA8E973-5A27-4074-8D14-6707D8468110}" srcOrd="4" destOrd="0" presId="urn:microsoft.com/office/officeart/2005/8/layout/lProcess2"/>
    <dgm:cxn modelId="{03B65E18-1F1E-4BE7-BC46-276F6AA46085}" type="presParOf" srcId="{1DA8E973-5A27-4074-8D14-6707D8468110}" destId="{1171E8E4-F3C2-4A3C-820D-A20C50017AF2}" srcOrd="0" destOrd="0" presId="urn:microsoft.com/office/officeart/2005/8/layout/lProcess2"/>
    <dgm:cxn modelId="{F0CF81FC-55F6-448B-9F3C-377527DDD494}" type="presParOf" srcId="{1DA8E973-5A27-4074-8D14-6707D8468110}" destId="{DAC9BCB1-4BAF-4377-84B8-4FE3CF6F84C6}" srcOrd="1" destOrd="0" presId="urn:microsoft.com/office/officeart/2005/8/layout/lProcess2"/>
    <dgm:cxn modelId="{BC3395CE-04AE-4483-8DA4-54311C86C2F6}" type="presParOf" srcId="{1DA8E973-5A27-4074-8D14-6707D8468110}" destId="{1DF3ECEC-44F2-4217-8947-14E139B9CAB1}" srcOrd="2" destOrd="0" presId="urn:microsoft.com/office/officeart/2005/8/layout/lProcess2"/>
    <dgm:cxn modelId="{7BCDAB53-ADC3-4970-A5EE-07AC8394082B}" type="presParOf" srcId="{1DF3ECEC-44F2-4217-8947-14E139B9CAB1}" destId="{1272EA5F-0BB6-4ECC-A2BC-B5DAD4ABBC9C}" srcOrd="0" destOrd="0" presId="urn:microsoft.com/office/officeart/2005/8/layout/lProcess2"/>
    <dgm:cxn modelId="{D80DC289-1790-452F-B85B-DAEAF7698410}" type="presParOf" srcId="{1272EA5F-0BB6-4ECC-A2BC-B5DAD4ABBC9C}" destId="{F94D5F44-DC92-4024-BBEC-EB165891C7DF}" srcOrd="0" destOrd="0" presId="urn:microsoft.com/office/officeart/2005/8/layout/lProcess2"/>
    <dgm:cxn modelId="{6D502B2D-F77A-40A7-BF2F-E1E13862B769}" type="presParOf" srcId="{1272EA5F-0BB6-4ECC-A2BC-B5DAD4ABBC9C}" destId="{BB5FF974-5507-4F63-A926-31EFA42F59DC}" srcOrd="1" destOrd="0" presId="urn:microsoft.com/office/officeart/2005/8/layout/lProcess2"/>
    <dgm:cxn modelId="{E0FA9D54-A362-46C6-B9E3-5B94461D6256}" type="presParOf" srcId="{1272EA5F-0BB6-4ECC-A2BC-B5DAD4ABBC9C}" destId="{F70133FE-0DFC-4112-8CC0-342D2218D0EE}" srcOrd="2" destOrd="0" presId="urn:microsoft.com/office/officeart/2005/8/layout/lProcess2"/>
    <dgm:cxn modelId="{A2C3F0AB-752A-4E50-98D4-A6DBAFF441E4}" type="presParOf" srcId="{1272EA5F-0BB6-4ECC-A2BC-B5DAD4ABBC9C}" destId="{1EFDFB67-1A09-4EE7-8F9C-3F0054AFAC46}" srcOrd="3" destOrd="0" presId="urn:microsoft.com/office/officeart/2005/8/layout/lProcess2"/>
    <dgm:cxn modelId="{6B3589BC-BA11-44E1-A1CE-EBA545F7D844}" type="presParOf" srcId="{1272EA5F-0BB6-4ECC-A2BC-B5DAD4ABBC9C}" destId="{6B4D4B43-7B83-4378-81B3-4FC3BB8E8811}" srcOrd="4" destOrd="0" presId="urn:microsoft.com/office/officeart/2005/8/layout/lProcess2"/>
    <dgm:cxn modelId="{13A5A38B-42CC-4233-A8DB-A4777E2C4144}" type="presParOf" srcId="{1272EA5F-0BB6-4ECC-A2BC-B5DAD4ABBC9C}" destId="{8C5BA047-8B72-4122-8B18-91A168DE390F}" srcOrd="5" destOrd="0" presId="urn:microsoft.com/office/officeart/2005/8/layout/lProcess2"/>
    <dgm:cxn modelId="{871765DD-508D-4516-82E9-51BB872ED20A}" type="presParOf" srcId="{1272EA5F-0BB6-4ECC-A2BC-B5DAD4ABBC9C}" destId="{D30DC2EC-2FBB-4A9D-BD8C-5584024E1EF0}"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7E70A-6DA7-407B-AA18-813C290D5809}"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45171A7-E500-49B2-8799-0646DDA26A8E}">
      <dgm:prSet phldrT="[Text]"/>
      <dgm:spPr/>
      <dgm:t>
        <a:bodyPr/>
        <a:lstStyle/>
        <a:p>
          <a:r>
            <a:rPr lang="en-US"/>
            <a:t>store</a:t>
          </a:r>
        </a:p>
      </dgm:t>
    </dgm:pt>
    <dgm:pt modelId="{880AF1DD-7B3B-4BD4-B5D2-BDD7BA52476C}" type="parTrans" cxnId="{43AC91A8-6A79-4E87-ACB8-ECFCA90A5FC5}">
      <dgm:prSet/>
      <dgm:spPr/>
      <dgm:t>
        <a:bodyPr/>
        <a:lstStyle/>
        <a:p>
          <a:endParaRPr lang="en-US"/>
        </a:p>
      </dgm:t>
    </dgm:pt>
    <dgm:pt modelId="{6C9D58CC-97B8-42A0-9016-E7C3DD092F56}" type="sibTrans" cxnId="{43AC91A8-6A79-4E87-ACB8-ECFCA90A5FC5}">
      <dgm:prSet/>
      <dgm:spPr/>
      <dgm:t>
        <a:bodyPr/>
        <a:lstStyle/>
        <a:p>
          <a:endParaRPr lang="en-US"/>
        </a:p>
      </dgm:t>
    </dgm:pt>
    <dgm:pt modelId="{19112E49-894E-4609-A0CD-4542279820C7}">
      <dgm:prSet phldrT="[Text]"/>
      <dgm:spPr/>
      <dgm:t>
        <a:bodyPr/>
        <a:lstStyle/>
        <a:p>
          <a:r>
            <a:rPr lang="en-US"/>
            <a:t>customers</a:t>
          </a:r>
        </a:p>
      </dgm:t>
    </dgm:pt>
    <dgm:pt modelId="{F83BC854-8D10-4C62-921F-B3B84A333EE2}" type="parTrans" cxnId="{93276A28-3367-4338-8FF2-4CFFD76D6323}">
      <dgm:prSet/>
      <dgm:spPr/>
      <dgm:t>
        <a:bodyPr/>
        <a:lstStyle/>
        <a:p>
          <a:endParaRPr lang="en-US"/>
        </a:p>
      </dgm:t>
    </dgm:pt>
    <dgm:pt modelId="{EF6522F3-063E-4EAE-A244-0AC800ED2CF2}" type="sibTrans" cxnId="{93276A28-3367-4338-8FF2-4CFFD76D6323}">
      <dgm:prSet/>
      <dgm:spPr/>
      <dgm:t>
        <a:bodyPr/>
        <a:lstStyle/>
        <a:p>
          <a:endParaRPr lang="en-US"/>
        </a:p>
      </dgm:t>
    </dgm:pt>
    <dgm:pt modelId="{7082E130-EC41-4CA1-97A0-CC5E47A455EE}">
      <dgm:prSet phldrT="[Text]"/>
      <dgm:spPr/>
      <dgm:t>
        <a:bodyPr/>
        <a:lstStyle/>
        <a:p>
          <a:pPr algn="l"/>
          <a:r>
            <a:rPr lang="en-US"/>
            <a:t>Name = …</a:t>
          </a:r>
        </a:p>
        <a:p>
          <a:pPr algn="l"/>
          <a:r>
            <a:rPr lang="en-US"/>
            <a:t>Email = …</a:t>
          </a:r>
        </a:p>
      </dgm:t>
    </dgm:pt>
    <dgm:pt modelId="{1AFFFA50-D422-4F1E-B873-7CC977908399}" type="parTrans" cxnId="{383E2FB6-3EFD-418F-A264-D75008C48EE1}">
      <dgm:prSet/>
      <dgm:spPr/>
      <dgm:t>
        <a:bodyPr/>
        <a:lstStyle/>
        <a:p>
          <a:endParaRPr lang="en-US"/>
        </a:p>
      </dgm:t>
    </dgm:pt>
    <dgm:pt modelId="{67A0AB4C-7F35-4555-B070-ABF4548A048A}" type="sibTrans" cxnId="{383E2FB6-3EFD-418F-A264-D75008C48EE1}">
      <dgm:prSet/>
      <dgm:spPr/>
      <dgm:t>
        <a:bodyPr/>
        <a:lstStyle/>
        <a:p>
          <a:endParaRPr lang="en-US"/>
        </a:p>
      </dgm:t>
    </dgm:pt>
    <dgm:pt modelId="{CC33ECBD-B1AF-4223-BB72-7683657C5E5D}">
      <dgm:prSet phldrT="[Text]"/>
      <dgm:spPr/>
      <dgm:t>
        <a:bodyPr/>
        <a:lstStyle/>
        <a:p>
          <a:pPr algn="l"/>
          <a:r>
            <a:rPr lang="en-US"/>
            <a:t>Name = ...</a:t>
          </a:r>
        </a:p>
        <a:p>
          <a:pPr algn="l"/>
          <a:r>
            <a:rPr lang="en-US"/>
            <a:t>Email = …</a:t>
          </a:r>
        </a:p>
        <a:p>
          <a:pPr algn="l"/>
          <a:r>
            <a:rPr lang="en-US"/>
            <a:t>RewardID = …</a:t>
          </a:r>
        </a:p>
      </dgm:t>
    </dgm:pt>
    <dgm:pt modelId="{16DF3786-3768-4143-A37F-A363B8549C26}" type="parTrans" cxnId="{4934D662-171B-4D6C-B807-98955B684A51}">
      <dgm:prSet/>
      <dgm:spPr/>
      <dgm:t>
        <a:bodyPr/>
        <a:lstStyle/>
        <a:p>
          <a:endParaRPr lang="en-US"/>
        </a:p>
      </dgm:t>
    </dgm:pt>
    <dgm:pt modelId="{C90F3095-CB34-4AFE-800E-3C4906E650F5}" type="sibTrans" cxnId="{4934D662-171B-4D6C-B807-98955B684A51}">
      <dgm:prSet/>
      <dgm:spPr/>
      <dgm:t>
        <a:bodyPr/>
        <a:lstStyle/>
        <a:p>
          <a:endParaRPr lang="en-US"/>
        </a:p>
      </dgm:t>
    </dgm:pt>
    <dgm:pt modelId="{4AD80A78-FC2E-46CD-817A-7295DFA60604}">
      <dgm:prSet phldrT="[Text]"/>
      <dgm:spPr/>
      <dgm:t>
        <a:bodyPr/>
        <a:lstStyle/>
        <a:p>
          <a:r>
            <a:rPr lang="en-US"/>
            <a:t>orders</a:t>
          </a:r>
        </a:p>
      </dgm:t>
    </dgm:pt>
    <dgm:pt modelId="{1B0ED283-0B55-4416-BFCA-18AA63B8C9C5}" type="parTrans" cxnId="{F49B74C9-EAB8-47C5-83EE-A8AA6C3B4350}">
      <dgm:prSet/>
      <dgm:spPr/>
      <dgm:t>
        <a:bodyPr/>
        <a:lstStyle/>
        <a:p>
          <a:endParaRPr lang="en-US"/>
        </a:p>
      </dgm:t>
    </dgm:pt>
    <dgm:pt modelId="{18F80A5A-EA5D-40C6-B91D-31BE1472B1F9}" type="sibTrans" cxnId="{F49B74C9-EAB8-47C5-83EE-A8AA6C3B4350}">
      <dgm:prSet/>
      <dgm:spPr/>
      <dgm:t>
        <a:bodyPr/>
        <a:lstStyle/>
        <a:p>
          <a:endParaRPr lang="en-US"/>
        </a:p>
      </dgm:t>
    </dgm:pt>
    <dgm:pt modelId="{D0E03C20-89FB-42B7-BDC3-4BB487680967}">
      <dgm:prSet phldrT="[Text]"/>
      <dgm:spPr/>
      <dgm:t>
        <a:bodyPr/>
        <a:lstStyle/>
        <a:p>
          <a:pPr algn="l"/>
          <a:r>
            <a:rPr lang="en-US"/>
            <a:t>OrderID = …</a:t>
          </a:r>
        </a:p>
        <a:p>
          <a:pPr algn="l"/>
          <a:r>
            <a:rPr lang="en-US"/>
            <a:t>Date = …</a:t>
          </a:r>
        </a:p>
      </dgm:t>
    </dgm:pt>
    <dgm:pt modelId="{8C091756-76E4-4AAE-8F5E-A0AFF954B80D}" type="parTrans" cxnId="{ABAB8774-3A95-4E64-9C58-420E160D4C27}">
      <dgm:prSet/>
      <dgm:spPr/>
      <dgm:t>
        <a:bodyPr/>
        <a:lstStyle/>
        <a:p>
          <a:endParaRPr lang="en-US"/>
        </a:p>
      </dgm:t>
    </dgm:pt>
    <dgm:pt modelId="{40494065-901B-4142-83D1-0FD972AEEDEF}" type="sibTrans" cxnId="{ABAB8774-3A95-4E64-9C58-420E160D4C27}">
      <dgm:prSet/>
      <dgm:spPr/>
      <dgm:t>
        <a:bodyPr/>
        <a:lstStyle/>
        <a:p>
          <a:endParaRPr lang="en-US"/>
        </a:p>
      </dgm:t>
    </dgm:pt>
    <dgm:pt modelId="{C8E10074-080A-4A35-B7C2-5509A3ABFD17}">
      <dgm:prSet phldrT="[Text]"/>
      <dgm:spPr/>
      <dgm:t>
        <a:bodyPr/>
        <a:lstStyle/>
        <a:p>
          <a:r>
            <a:rPr lang="en-US"/>
            <a:t>Storage Account</a:t>
          </a:r>
        </a:p>
      </dgm:t>
    </dgm:pt>
    <dgm:pt modelId="{2454695E-F5CA-4C45-A35F-FFE0EF848827}" type="parTrans" cxnId="{23BC229C-1E38-462E-BEE2-B95C5A71DEA6}">
      <dgm:prSet/>
      <dgm:spPr/>
      <dgm:t>
        <a:bodyPr/>
        <a:lstStyle/>
        <a:p>
          <a:endParaRPr lang="en-US"/>
        </a:p>
      </dgm:t>
    </dgm:pt>
    <dgm:pt modelId="{4AE80A56-7B49-4711-8E5B-33BC30DD5E8A}" type="sibTrans" cxnId="{23BC229C-1E38-462E-BEE2-B95C5A71DEA6}">
      <dgm:prSet/>
      <dgm:spPr/>
      <dgm:t>
        <a:bodyPr/>
        <a:lstStyle/>
        <a:p>
          <a:endParaRPr lang="en-US"/>
        </a:p>
      </dgm:t>
    </dgm:pt>
    <dgm:pt modelId="{B8EE3699-35E1-4AEE-BC7E-99967A3F09C3}">
      <dgm:prSet phldrT="[Text]"/>
      <dgm:spPr/>
      <dgm:t>
        <a:bodyPr/>
        <a:lstStyle/>
        <a:p>
          <a:r>
            <a:rPr lang="en-US"/>
            <a:t>Table</a:t>
          </a:r>
        </a:p>
      </dgm:t>
    </dgm:pt>
    <dgm:pt modelId="{3BB0604D-FACB-4BF4-937C-AAAD773FE577}" type="parTrans" cxnId="{69FC2403-82B1-4319-823E-3DA5AF7CD8FA}">
      <dgm:prSet/>
      <dgm:spPr/>
      <dgm:t>
        <a:bodyPr/>
        <a:lstStyle/>
        <a:p>
          <a:endParaRPr lang="en-US"/>
        </a:p>
      </dgm:t>
    </dgm:pt>
    <dgm:pt modelId="{51924D46-E0D0-4C12-823B-5A87095FF67A}" type="sibTrans" cxnId="{69FC2403-82B1-4319-823E-3DA5AF7CD8FA}">
      <dgm:prSet/>
      <dgm:spPr/>
      <dgm:t>
        <a:bodyPr/>
        <a:lstStyle/>
        <a:p>
          <a:endParaRPr lang="en-US"/>
        </a:p>
      </dgm:t>
    </dgm:pt>
    <dgm:pt modelId="{C319C72D-A04E-422F-9DD4-17AEB927DD34}">
      <dgm:prSet phldrT="[Text]"/>
      <dgm:spPr/>
      <dgm:t>
        <a:bodyPr/>
        <a:lstStyle/>
        <a:p>
          <a:r>
            <a:rPr lang="en-US"/>
            <a:t>Entity</a:t>
          </a:r>
        </a:p>
      </dgm:t>
    </dgm:pt>
    <dgm:pt modelId="{070933B3-55B1-4B8E-940B-510716B5D616}" type="parTrans" cxnId="{A0EFF4F0-0E54-4260-A609-82C2309E74BB}">
      <dgm:prSet/>
      <dgm:spPr/>
      <dgm:t>
        <a:bodyPr/>
        <a:lstStyle/>
        <a:p>
          <a:endParaRPr lang="en-US"/>
        </a:p>
      </dgm:t>
    </dgm:pt>
    <dgm:pt modelId="{FC244D4F-5F54-44EC-AA15-8C3D60E676CA}" type="sibTrans" cxnId="{A0EFF4F0-0E54-4260-A609-82C2309E74BB}">
      <dgm:prSet/>
      <dgm:spPr/>
      <dgm:t>
        <a:bodyPr/>
        <a:lstStyle/>
        <a:p>
          <a:endParaRPr lang="en-US"/>
        </a:p>
      </dgm:t>
    </dgm:pt>
    <dgm:pt modelId="{7A3612AA-892F-427A-A882-F4AC7BB77627}" type="pres">
      <dgm:prSet presAssocID="{CDD7E70A-6DA7-407B-AA18-813C290D5809}" presName="mainComposite" presStyleCnt="0">
        <dgm:presLayoutVars>
          <dgm:chPref val="1"/>
          <dgm:dir/>
          <dgm:animOne val="branch"/>
          <dgm:animLvl val="lvl"/>
          <dgm:resizeHandles val="exact"/>
        </dgm:presLayoutVars>
      </dgm:prSet>
      <dgm:spPr/>
    </dgm:pt>
    <dgm:pt modelId="{D9C9E363-6A95-4DF6-8D74-ACF519DF7C1B}" type="pres">
      <dgm:prSet presAssocID="{CDD7E70A-6DA7-407B-AA18-813C290D5809}" presName="hierFlow" presStyleCnt="0"/>
      <dgm:spPr/>
    </dgm:pt>
    <dgm:pt modelId="{9AB6EFF5-FF9A-469B-AE10-08C8A0A63968}" type="pres">
      <dgm:prSet presAssocID="{CDD7E70A-6DA7-407B-AA18-813C290D5809}" presName="firstBuf" presStyleCnt="0"/>
      <dgm:spPr/>
    </dgm:pt>
    <dgm:pt modelId="{63FC4B0D-56A5-457C-A2E5-F55DF7DCE733}" type="pres">
      <dgm:prSet presAssocID="{CDD7E70A-6DA7-407B-AA18-813C290D5809}" presName="hierChild1" presStyleCnt="0">
        <dgm:presLayoutVars>
          <dgm:chPref val="1"/>
          <dgm:animOne val="branch"/>
          <dgm:animLvl val="lvl"/>
        </dgm:presLayoutVars>
      </dgm:prSet>
      <dgm:spPr/>
    </dgm:pt>
    <dgm:pt modelId="{5834AAAD-1CAF-40CC-81CF-114BDD3B5628}" type="pres">
      <dgm:prSet presAssocID="{245171A7-E500-49B2-8799-0646DDA26A8E}" presName="Name17" presStyleCnt="0"/>
      <dgm:spPr/>
    </dgm:pt>
    <dgm:pt modelId="{28E96CA5-BD5D-4837-A6CD-8EDEDFAF88D2}" type="pres">
      <dgm:prSet presAssocID="{245171A7-E500-49B2-8799-0646DDA26A8E}" presName="level1Shape" presStyleLbl="node0" presStyleIdx="0" presStyleCnt="1">
        <dgm:presLayoutVars>
          <dgm:chPref val="3"/>
        </dgm:presLayoutVars>
      </dgm:prSet>
      <dgm:spPr/>
    </dgm:pt>
    <dgm:pt modelId="{6F296E87-4D4F-4D05-9890-295A6A5E5E7A}" type="pres">
      <dgm:prSet presAssocID="{245171A7-E500-49B2-8799-0646DDA26A8E}" presName="hierChild2" presStyleCnt="0"/>
      <dgm:spPr/>
    </dgm:pt>
    <dgm:pt modelId="{76012C77-9113-4349-B5F9-449360655D80}" type="pres">
      <dgm:prSet presAssocID="{F83BC854-8D10-4C62-921F-B3B84A333EE2}" presName="Name25" presStyleLbl="parChTrans1D2" presStyleIdx="0" presStyleCnt="2"/>
      <dgm:spPr/>
    </dgm:pt>
    <dgm:pt modelId="{B4A77E48-A54F-4AD8-B83C-CCD7FBBD08B4}" type="pres">
      <dgm:prSet presAssocID="{F83BC854-8D10-4C62-921F-B3B84A333EE2}" presName="connTx" presStyleLbl="parChTrans1D2" presStyleIdx="0" presStyleCnt="2"/>
      <dgm:spPr/>
    </dgm:pt>
    <dgm:pt modelId="{29A82C82-8938-406B-B570-A786D4F8762A}" type="pres">
      <dgm:prSet presAssocID="{19112E49-894E-4609-A0CD-4542279820C7}" presName="Name30" presStyleCnt="0"/>
      <dgm:spPr/>
    </dgm:pt>
    <dgm:pt modelId="{624C10E7-8703-4F4E-AD43-CB1E47D2853B}" type="pres">
      <dgm:prSet presAssocID="{19112E49-894E-4609-A0CD-4542279820C7}" presName="level2Shape" presStyleLbl="node2" presStyleIdx="0" presStyleCnt="2"/>
      <dgm:spPr/>
    </dgm:pt>
    <dgm:pt modelId="{B7B8BB8F-F6BF-4E75-A2BB-DC25E665EFB2}" type="pres">
      <dgm:prSet presAssocID="{19112E49-894E-4609-A0CD-4542279820C7}" presName="hierChild3" presStyleCnt="0"/>
      <dgm:spPr/>
    </dgm:pt>
    <dgm:pt modelId="{ECCF55FE-E091-4C2E-BD8B-050FEBCD62F1}" type="pres">
      <dgm:prSet presAssocID="{1AFFFA50-D422-4F1E-B873-7CC977908399}" presName="Name25" presStyleLbl="parChTrans1D3" presStyleIdx="0" presStyleCnt="3"/>
      <dgm:spPr/>
    </dgm:pt>
    <dgm:pt modelId="{C6D45DC1-C3D7-4CC2-8C2A-8B8038C28396}" type="pres">
      <dgm:prSet presAssocID="{1AFFFA50-D422-4F1E-B873-7CC977908399}" presName="connTx" presStyleLbl="parChTrans1D3" presStyleIdx="0" presStyleCnt="3"/>
      <dgm:spPr/>
    </dgm:pt>
    <dgm:pt modelId="{C2F958B4-2021-4E91-A4CF-7D7061662CCF}" type="pres">
      <dgm:prSet presAssocID="{7082E130-EC41-4CA1-97A0-CC5E47A455EE}" presName="Name30" presStyleCnt="0"/>
      <dgm:spPr/>
    </dgm:pt>
    <dgm:pt modelId="{9D54B091-3721-408B-8907-31301251CF4C}" type="pres">
      <dgm:prSet presAssocID="{7082E130-EC41-4CA1-97A0-CC5E47A455EE}" presName="level2Shape" presStyleLbl="node3" presStyleIdx="0" presStyleCnt="3"/>
      <dgm:spPr/>
    </dgm:pt>
    <dgm:pt modelId="{D3D82A80-7E0D-4B8F-BB93-B74196CC45CB}" type="pres">
      <dgm:prSet presAssocID="{7082E130-EC41-4CA1-97A0-CC5E47A455EE}" presName="hierChild3" presStyleCnt="0"/>
      <dgm:spPr/>
    </dgm:pt>
    <dgm:pt modelId="{FA3D27E9-5660-4F4C-AE53-CE9BCDFF2D8B}" type="pres">
      <dgm:prSet presAssocID="{16DF3786-3768-4143-A37F-A363B8549C26}" presName="Name25" presStyleLbl="parChTrans1D3" presStyleIdx="1" presStyleCnt="3"/>
      <dgm:spPr/>
    </dgm:pt>
    <dgm:pt modelId="{919475EE-FC75-45CF-920B-1B6BC820AFB1}" type="pres">
      <dgm:prSet presAssocID="{16DF3786-3768-4143-A37F-A363B8549C26}" presName="connTx" presStyleLbl="parChTrans1D3" presStyleIdx="1" presStyleCnt="3"/>
      <dgm:spPr/>
    </dgm:pt>
    <dgm:pt modelId="{B0831FF7-25F9-4272-AAF4-A5C292CFCE8A}" type="pres">
      <dgm:prSet presAssocID="{CC33ECBD-B1AF-4223-BB72-7683657C5E5D}" presName="Name30" presStyleCnt="0"/>
      <dgm:spPr/>
    </dgm:pt>
    <dgm:pt modelId="{401F70FB-9DF7-4DD9-B7BB-C5A3C97109F8}" type="pres">
      <dgm:prSet presAssocID="{CC33ECBD-B1AF-4223-BB72-7683657C5E5D}" presName="level2Shape" presStyleLbl="node3" presStyleIdx="1" presStyleCnt="3"/>
      <dgm:spPr/>
    </dgm:pt>
    <dgm:pt modelId="{398766C8-853F-4E3B-9AD1-7DFC55F6A619}" type="pres">
      <dgm:prSet presAssocID="{CC33ECBD-B1AF-4223-BB72-7683657C5E5D}" presName="hierChild3" presStyleCnt="0"/>
      <dgm:spPr/>
    </dgm:pt>
    <dgm:pt modelId="{436E080F-DCE4-4910-9605-01DA34F40ABB}" type="pres">
      <dgm:prSet presAssocID="{1B0ED283-0B55-4416-BFCA-18AA63B8C9C5}" presName="Name25" presStyleLbl="parChTrans1D2" presStyleIdx="1" presStyleCnt="2"/>
      <dgm:spPr/>
    </dgm:pt>
    <dgm:pt modelId="{72BADAC2-4B36-4F6A-A404-175AF7C7EA07}" type="pres">
      <dgm:prSet presAssocID="{1B0ED283-0B55-4416-BFCA-18AA63B8C9C5}" presName="connTx" presStyleLbl="parChTrans1D2" presStyleIdx="1" presStyleCnt="2"/>
      <dgm:spPr/>
    </dgm:pt>
    <dgm:pt modelId="{BC2274FE-5315-4A42-B69F-BCFAA384CD4C}" type="pres">
      <dgm:prSet presAssocID="{4AD80A78-FC2E-46CD-817A-7295DFA60604}" presName="Name30" presStyleCnt="0"/>
      <dgm:spPr/>
    </dgm:pt>
    <dgm:pt modelId="{A483D88E-07D3-4013-B808-A02805EBB03B}" type="pres">
      <dgm:prSet presAssocID="{4AD80A78-FC2E-46CD-817A-7295DFA60604}" presName="level2Shape" presStyleLbl="node2" presStyleIdx="1" presStyleCnt="2"/>
      <dgm:spPr/>
    </dgm:pt>
    <dgm:pt modelId="{8F4B4784-3D69-41A9-A1E5-C60454BF15A3}" type="pres">
      <dgm:prSet presAssocID="{4AD80A78-FC2E-46CD-817A-7295DFA60604}" presName="hierChild3" presStyleCnt="0"/>
      <dgm:spPr/>
    </dgm:pt>
    <dgm:pt modelId="{804ECCA8-8A45-4750-8640-7490833E2297}" type="pres">
      <dgm:prSet presAssocID="{8C091756-76E4-4AAE-8F5E-A0AFF954B80D}" presName="Name25" presStyleLbl="parChTrans1D3" presStyleIdx="2" presStyleCnt="3"/>
      <dgm:spPr/>
    </dgm:pt>
    <dgm:pt modelId="{0F7C9ACE-68E8-4E6C-A268-D0C84A9E969D}" type="pres">
      <dgm:prSet presAssocID="{8C091756-76E4-4AAE-8F5E-A0AFF954B80D}" presName="connTx" presStyleLbl="parChTrans1D3" presStyleIdx="2" presStyleCnt="3"/>
      <dgm:spPr/>
    </dgm:pt>
    <dgm:pt modelId="{D4D52713-3174-4375-9CB2-C78EB3FB4757}" type="pres">
      <dgm:prSet presAssocID="{D0E03C20-89FB-42B7-BDC3-4BB487680967}" presName="Name30" presStyleCnt="0"/>
      <dgm:spPr/>
    </dgm:pt>
    <dgm:pt modelId="{BF6CFA09-48A2-41B3-8CCE-2F716EFE06B8}" type="pres">
      <dgm:prSet presAssocID="{D0E03C20-89FB-42B7-BDC3-4BB487680967}" presName="level2Shape" presStyleLbl="node3" presStyleIdx="2" presStyleCnt="3"/>
      <dgm:spPr/>
    </dgm:pt>
    <dgm:pt modelId="{AAAAC3DC-C84D-4AAA-8E9F-2530197C3E0E}" type="pres">
      <dgm:prSet presAssocID="{D0E03C20-89FB-42B7-BDC3-4BB487680967}" presName="hierChild3" presStyleCnt="0"/>
      <dgm:spPr/>
    </dgm:pt>
    <dgm:pt modelId="{49D1A24B-467E-4C05-8A3C-680CE4333B3D}" type="pres">
      <dgm:prSet presAssocID="{CDD7E70A-6DA7-407B-AA18-813C290D5809}" presName="bgShapesFlow" presStyleCnt="0"/>
      <dgm:spPr/>
    </dgm:pt>
    <dgm:pt modelId="{9EFFDC86-A5CD-4904-A3F0-3CE77C38EC4F}" type="pres">
      <dgm:prSet presAssocID="{C8E10074-080A-4A35-B7C2-5509A3ABFD17}" presName="rectComp" presStyleCnt="0"/>
      <dgm:spPr/>
    </dgm:pt>
    <dgm:pt modelId="{0BD275D0-7DD2-4EC4-8694-3041E16A335E}" type="pres">
      <dgm:prSet presAssocID="{C8E10074-080A-4A35-B7C2-5509A3ABFD17}" presName="bgRect" presStyleLbl="bgShp" presStyleIdx="0" presStyleCnt="3"/>
      <dgm:spPr/>
    </dgm:pt>
    <dgm:pt modelId="{2F3E8333-7ABF-43DB-8D72-857F8280C4BC}" type="pres">
      <dgm:prSet presAssocID="{C8E10074-080A-4A35-B7C2-5509A3ABFD17}" presName="bgRectTx" presStyleLbl="bgShp" presStyleIdx="0" presStyleCnt="3">
        <dgm:presLayoutVars>
          <dgm:bulletEnabled val="1"/>
        </dgm:presLayoutVars>
      </dgm:prSet>
      <dgm:spPr/>
    </dgm:pt>
    <dgm:pt modelId="{3CE6FB4A-9CD0-4CBF-BF84-3B846D87F1CB}" type="pres">
      <dgm:prSet presAssocID="{C8E10074-080A-4A35-B7C2-5509A3ABFD17}" presName="spComp" presStyleCnt="0"/>
      <dgm:spPr/>
    </dgm:pt>
    <dgm:pt modelId="{DAFFD4B5-11CF-4F12-BBA0-DFEF04FC4358}" type="pres">
      <dgm:prSet presAssocID="{C8E10074-080A-4A35-B7C2-5509A3ABFD17}" presName="hSp" presStyleCnt="0"/>
      <dgm:spPr/>
    </dgm:pt>
    <dgm:pt modelId="{0B3FE5BE-24D5-453C-8FD8-AFF07800DAAC}" type="pres">
      <dgm:prSet presAssocID="{B8EE3699-35E1-4AEE-BC7E-99967A3F09C3}" presName="rectComp" presStyleCnt="0"/>
      <dgm:spPr/>
    </dgm:pt>
    <dgm:pt modelId="{98C266E4-84A3-4C40-99F6-286A6E141E33}" type="pres">
      <dgm:prSet presAssocID="{B8EE3699-35E1-4AEE-BC7E-99967A3F09C3}" presName="bgRect" presStyleLbl="bgShp" presStyleIdx="1" presStyleCnt="3"/>
      <dgm:spPr/>
    </dgm:pt>
    <dgm:pt modelId="{A88CDCD1-FA2A-41BD-A769-EB4393BC8FEF}" type="pres">
      <dgm:prSet presAssocID="{B8EE3699-35E1-4AEE-BC7E-99967A3F09C3}" presName="bgRectTx" presStyleLbl="bgShp" presStyleIdx="1" presStyleCnt="3">
        <dgm:presLayoutVars>
          <dgm:bulletEnabled val="1"/>
        </dgm:presLayoutVars>
      </dgm:prSet>
      <dgm:spPr/>
    </dgm:pt>
    <dgm:pt modelId="{44719728-3F53-4FB1-BA77-CEA734AAE0E6}" type="pres">
      <dgm:prSet presAssocID="{B8EE3699-35E1-4AEE-BC7E-99967A3F09C3}" presName="spComp" presStyleCnt="0"/>
      <dgm:spPr/>
    </dgm:pt>
    <dgm:pt modelId="{2D4DAD9D-74DD-45F1-AADD-D26CE59C9C17}" type="pres">
      <dgm:prSet presAssocID="{B8EE3699-35E1-4AEE-BC7E-99967A3F09C3}" presName="hSp" presStyleCnt="0"/>
      <dgm:spPr/>
    </dgm:pt>
    <dgm:pt modelId="{A5F3C152-3562-4CD5-A84F-DEA6CAED3359}" type="pres">
      <dgm:prSet presAssocID="{C319C72D-A04E-422F-9DD4-17AEB927DD34}" presName="rectComp" presStyleCnt="0"/>
      <dgm:spPr/>
    </dgm:pt>
    <dgm:pt modelId="{6E87CF1C-47F4-499D-94CC-225909D1644C}" type="pres">
      <dgm:prSet presAssocID="{C319C72D-A04E-422F-9DD4-17AEB927DD34}" presName="bgRect" presStyleLbl="bgShp" presStyleIdx="2" presStyleCnt="3"/>
      <dgm:spPr/>
    </dgm:pt>
    <dgm:pt modelId="{3E5B8CDF-02B1-40B9-889A-9D64385A0979}" type="pres">
      <dgm:prSet presAssocID="{C319C72D-A04E-422F-9DD4-17AEB927DD34}" presName="bgRectTx" presStyleLbl="bgShp" presStyleIdx="2" presStyleCnt="3">
        <dgm:presLayoutVars>
          <dgm:bulletEnabled val="1"/>
        </dgm:presLayoutVars>
      </dgm:prSet>
      <dgm:spPr/>
    </dgm:pt>
  </dgm:ptLst>
  <dgm:cxnLst>
    <dgm:cxn modelId="{69FC2403-82B1-4319-823E-3DA5AF7CD8FA}" srcId="{CDD7E70A-6DA7-407B-AA18-813C290D5809}" destId="{B8EE3699-35E1-4AEE-BC7E-99967A3F09C3}" srcOrd="2" destOrd="0" parTransId="{3BB0604D-FACB-4BF4-937C-AAAD773FE577}" sibTransId="{51924D46-E0D0-4C12-823B-5A87095FF67A}"/>
    <dgm:cxn modelId="{C4E1EA0E-5800-4D41-AA6E-28CCB7FFB432}" type="presOf" srcId="{B8EE3699-35E1-4AEE-BC7E-99967A3F09C3}" destId="{98C266E4-84A3-4C40-99F6-286A6E141E33}" srcOrd="0" destOrd="0" presId="urn:microsoft.com/office/officeart/2005/8/layout/hierarchy5"/>
    <dgm:cxn modelId="{53252C11-257E-4F61-A47B-20B92FDE59CE}" type="presOf" srcId="{4AD80A78-FC2E-46CD-817A-7295DFA60604}" destId="{A483D88E-07D3-4013-B808-A02805EBB03B}" srcOrd="0" destOrd="0" presId="urn:microsoft.com/office/officeart/2005/8/layout/hierarchy5"/>
    <dgm:cxn modelId="{175F851B-3BFC-407C-ABEE-F9FB638F7FA1}" type="presOf" srcId="{8C091756-76E4-4AAE-8F5E-A0AFF954B80D}" destId="{0F7C9ACE-68E8-4E6C-A268-D0C84A9E969D}" srcOrd="1" destOrd="0" presId="urn:microsoft.com/office/officeart/2005/8/layout/hierarchy5"/>
    <dgm:cxn modelId="{E2561F1F-E9A4-4680-933B-9CB1C8D9BDC0}" type="presOf" srcId="{D0E03C20-89FB-42B7-BDC3-4BB487680967}" destId="{BF6CFA09-48A2-41B3-8CCE-2F716EFE06B8}" srcOrd="0" destOrd="0" presId="urn:microsoft.com/office/officeart/2005/8/layout/hierarchy5"/>
    <dgm:cxn modelId="{69B5791F-2713-4F77-9EEC-8615BBB42775}" type="presOf" srcId="{1AFFFA50-D422-4F1E-B873-7CC977908399}" destId="{C6D45DC1-C3D7-4CC2-8C2A-8B8038C28396}" srcOrd="1" destOrd="0" presId="urn:microsoft.com/office/officeart/2005/8/layout/hierarchy5"/>
    <dgm:cxn modelId="{0665D325-E0E7-4C8B-914D-7E0C666416DE}" type="presOf" srcId="{B8EE3699-35E1-4AEE-BC7E-99967A3F09C3}" destId="{A88CDCD1-FA2A-41BD-A769-EB4393BC8FEF}" srcOrd="1" destOrd="0" presId="urn:microsoft.com/office/officeart/2005/8/layout/hierarchy5"/>
    <dgm:cxn modelId="{93276A28-3367-4338-8FF2-4CFFD76D6323}" srcId="{245171A7-E500-49B2-8799-0646DDA26A8E}" destId="{19112E49-894E-4609-A0CD-4542279820C7}" srcOrd="0" destOrd="0" parTransId="{F83BC854-8D10-4C62-921F-B3B84A333EE2}" sibTransId="{EF6522F3-063E-4EAE-A244-0AC800ED2CF2}"/>
    <dgm:cxn modelId="{5946252C-033D-485B-8E79-99D4A35DF403}" type="presOf" srcId="{7082E130-EC41-4CA1-97A0-CC5E47A455EE}" destId="{9D54B091-3721-408B-8907-31301251CF4C}" srcOrd="0" destOrd="0" presId="urn:microsoft.com/office/officeart/2005/8/layout/hierarchy5"/>
    <dgm:cxn modelId="{4934D662-171B-4D6C-B807-98955B684A51}" srcId="{19112E49-894E-4609-A0CD-4542279820C7}" destId="{CC33ECBD-B1AF-4223-BB72-7683657C5E5D}" srcOrd="1" destOrd="0" parTransId="{16DF3786-3768-4143-A37F-A363B8549C26}" sibTransId="{C90F3095-CB34-4AFE-800E-3C4906E650F5}"/>
    <dgm:cxn modelId="{3197D268-D7DF-44DE-B82C-57B224711EFC}" type="presOf" srcId="{19112E49-894E-4609-A0CD-4542279820C7}" destId="{624C10E7-8703-4F4E-AD43-CB1E47D2853B}" srcOrd="0" destOrd="0" presId="urn:microsoft.com/office/officeart/2005/8/layout/hierarchy5"/>
    <dgm:cxn modelId="{D28F3049-8D77-44AD-904E-D8CAD1208AD6}" type="presOf" srcId="{245171A7-E500-49B2-8799-0646DDA26A8E}" destId="{28E96CA5-BD5D-4837-A6CD-8EDEDFAF88D2}" srcOrd="0" destOrd="0" presId="urn:microsoft.com/office/officeart/2005/8/layout/hierarchy5"/>
    <dgm:cxn modelId="{1202DB4F-7D6D-4E08-8067-81AB408579BA}" type="presOf" srcId="{CDD7E70A-6DA7-407B-AA18-813C290D5809}" destId="{7A3612AA-892F-427A-A882-F4AC7BB77627}" srcOrd="0" destOrd="0" presId="urn:microsoft.com/office/officeart/2005/8/layout/hierarchy5"/>
    <dgm:cxn modelId="{B1CA9C50-8A99-4744-8262-06A0A33E7EB1}" type="presOf" srcId="{1AFFFA50-D422-4F1E-B873-7CC977908399}" destId="{ECCF55FE-E091-4C2E-BD8B-050FEBCD62F1}" srcOrd="0" destOrd="0" presId="urn:microsoft.com/office/officeart/2005/8/layout/hierarchy5"/>
    <dgm:cxn modelId="{ABAB8774-3A95-4E64-9C58-420E160D4C27}" srcId="{4AD80A78-FC2E-46CD-817A-7295DFA60604}" destId="{D0E03C20-89FB-42B7-BDC3-4BB487680967}" srcOrd="0" destOrd="0" parTransId="{8C091756-76E4-4AAE-8F5E-A0AFF954B80D}" sibTransId="{40494065-901B-4142-83D1-0FD972AEEDEF}"/>
    <dgm:cxn modelId="{C2A4257B-6A6C-4D74-9C5B-E7D9919B3A5A}" type="presOf" srcId="{16DF3786-3768-4143-A37F-A363B8549C26}" destId="{FA3D27E9-5660-4F4C-AE53-CE9BCDFF2D8B}" srcOrd="0" destOrd="0" presId="urn:microsoft.com/office/officeart/2005/8/layout/hierarchy5"/>
    <dgm:cxn modelId="{62FD2084-313E-48A9-BDAD-EDA74E992D0A}" type="presOf" srcId="{8C091756-76E4-4AAE-8F5E-A0AFF954B80D}" destId="{804ECCA8-8A45-4750-8640-7490833E2297}" srcOrd="0" destOrd="0" presId="urn:microsoft.com/office/officeart/2005/8/layout/hierarchy5"/>
    <dgm:cxn modelId="{2CC6B99A-7AE4-431A-9562-9F765615BDB1}" type="presOf" srcId="{C8E10074-080A-4A35-B7C2-5509A3ABFD17}" destId="{0BD275D0-7DD2-4EC4-8694-3041E16A335E}" srcOrd="0" destOrd="0" presId="urn:microsoft.com/office/officeart/2005/8/layout/hierarchy5"/>
    <dgm:cxn modelId="{C3A0C39A-A0DE-43C9-9F99-E8FEFD7A2B97}" type="presOf" srcId="{C8E10074-080A-4A35-B7C2-5509A3ABFD17}" destId="{2F3E8333-7ABF-43DB-8D72-857F8280C4BC}" srcOrd="1" destOrd="0" presId="urn:microsoft.com/office/officeart/2005/8/layout/hierarchy5"/>
    <dgm:cxn modelId="{23BC229C-1E38-462E-BEE2-B95C5A71DEA6}" srcId="{CDD7E70A-6DA7-407B-AA18-813C290D5809}" destId="{C8E10074-080A-4A35-B7C2-5509A3ABFD17}" srcOrd="1" destOrd="0" parTransId="{2454695E-F5CA-4C45-A35F-FFE0EF848827}" sibTransId="{4AE80A56-7B49-4711-8E5B-33BC30DD5E8A}"/>
    <dgm:cxn modelId="{720B6FA4-E4CC-4A99-AC83-CECDB5BDB571}" type="presOf" srcId="{1B0ED283-0B55-4416-BFCA-18AA63B8C9C5}" destId="{72BADAC2-4B36-4F6A-A404-175AF7C7EA07}" srcOrd="1" destOrd="0" presId="urn:microsoft.com/office/officeart/2005/8/layout/hierarchy5"/>
    <dgm:cxn modelId="{43AC91A8-6A79-4E87-ACB8-ECFCA90A5FC5}" srcId="{CDD7E70A-6DA7-407B-AA18-813C290D5809}" destId="{245171A7-E500-49B2-8799-0646DDA26A8E}" srcOrd="0" destOrd="0" parTransId="{880AF1DD-7B3B-4BD4-B5D2-BDD7BA52476C}" sibTransId="{6C9D58CC-97B8-42A0-9016-E7C3DD092F56}"/>
    <dgm:cxn modelId="{797C75AB-84E7-4272-8F1F-CBD5ED3C3192}" type="presOf" srcId="{C319C72D-A04E-422F-9DD4-17AEB927DD34}" destId="{3E5B8CDF-02B1-40B9-889A-9D64385A0979}" srcOrd="1" destOrd="0" presId="urn:microsoft.com/office/officeart/2005/8/layout/hierarchy5"/>
    <dgm:cxn modelId="{383E2FB6-3EFD-418F-A264-D75008C48EE1}" srcId="{19112E49-894E-4609-A0CD-4542279820C7}" destId="{7082E130-EC41-4CA1-97A0-CC5E47A455EE}" srcOrd="0" destOrd="0" parTransId="{1AFFFA50-D422-4F1E-B873-7CC977908399}" sibTransId="{67A0AB4C-7F35-4555-B070-ABF4548A048A}"/>
    <dgm:cxn modelId="{BD972EB9-DFF5-46AB-8FB8-D0DB65FC78C8}" type="presOf" srcId="{16DF3786-3768-4143-A37F-A363B8549C26}" destId="{919475EE-FC75-45CF-920B-1B6BC820AFB1}" srcOrd="1" destOrd="0" presId="urn:microsoft.com/office/officeart/2005/8/layout/hierarchy5"/>
    <dgm:cxn modelId="{939042C3-14C4-41CD-B862-D6B9BB43B930}" type="presOf" srcId="{1B0ED283-0B55-4416-BFCA-18AA63B8C9C5}" destId="{436E080F-DCE4-4910-9605-01DA34F40ABB}" srcOrd="0" destOrd="0" presId="urn:microsoft.com/office/officeart/2005/8/layout/hierarchy5"/>
    <dgm:cxn modelId="{E527D2C3-1EC8-45FC-A7BF-E5BB1F1429A8}" type="presOf" srcId="{F83BC854-8D10-4C62-921F-B3B84A333EE2}" destId="{B4A77E48-A54F-4AD8-B83C-CCD7FBBD08B4}" srcOrd="1" destOrd="0" presId="urn:microsoft.com/office/officeart/2005/8/layout/hierarchy5"/>
    <dgm:cxn modelId="{F49B74C9-EAB8-47C5-83EE-A8AA6C3B4350}" srcId="{245171A7-E500-49B2-8799-0646DDA26A8E}" destId="{4AD80A78-FC2E-46CD-817A-7295DFA60604}" srcOrd="1" destOrd="0" parTransId="{1B0ED283-0B55-4416-BFCA-18AA63B8C9C5}" sibTransId="{18F80A5A-EA5D-40C6-B91D-31BE1472B1F9}"/>
    <dgm:cxn modelId="{C13956E0-8F0C-4877-8823-A130A1D27FEF}" type="presOf" srcId="{C319C72D-A04E-422F-9DD4-17AEB927DD34}" destId="{6E87CF1C-47F4-499D-94CC-225909D1644C}" srcOrd="0" destOrd="0" presId="urn:microsoft.com/office/officeart/2005/8/layout/hierarchy5"/>
    <dgm:cxn modelId="{A0EFF4F0-0E54-4260-A609-82C2309E74BB}" srcId="{CDD7E70A-6DA7-407B-AA18-813C290D5809}" destId="{C319C72D-A04E-422F-9DD4-17AEB927DD34}" srcOrd="3" destOrd="0" parTransId="{070933B3-55B1-4B8E-940B-510716B5D616}" sibTransId="{FC244D4F-5F54-44EC-AA15-8C3D60E676CA}"/>
    <dgm:cxn modelId="{D0ECF1F1-2784-4EE1-9B96-B8C9E49F66B7}" type="presOf" srcId="{CC33ECBD-B1AF-4223-BB72-7683657C5E5D}" destId="{401F70FB-9DF7-4DD9-B7BB-C5A3C97109F8}" srcOrd="0" destOrd="0" presId="urn:microsoft.com/office/officeart/2005/8/layout/hierarchy5"/>
    <dgm:cxn modelId="{AB7FE6F8-B0EF-4FA1-88CC-27BB3943AB70}" type="presOf" srcId="{F83BC854-8D10-4C62-921F-B3B84A333EE2}" destId="{76012C77-9113-4349-B5F9-449360655D80}" srcOrd="0" destOrd="0" presId="urn:microsoft.com/office/officeart/2005/8/layout/hierarchy5"/>
    <dgm:cxn modelId="{67CA5876-5A27-4A36-BDA6-12580A268244}" type="presParOf" srcId="{7A3612AA-892F-427A-A882-F4AC7BB77627}" destId="{D9C9E363-6A95-4DF6-8D74-ACF519DF7C1B}" srcOrd="0" destOrd="0" presId="urn:microsoft.com/office/officeart/2005/8/layout/hierarchy5"/>
    <dgm:cxn modelId="{E8358293-4992-48F8-B531-1A851D591E21}" type="presParOf" srcId="{D9C9E363-6A95-4DF6-8D74-ACF519DF7C1B}" destId="{9AB6EFF5-FF9A-469B-AE10-08C8A0A63968}" srcOrd="0" destOrd="0" presId="urn:microsoft.com/office/officeart/2005/8/layout/hierarchy5"/>
    <dgm:cxn modelId="{040BCD79-F453-484C-9D8A-66E00043355E}" type="presParOf" srcId="{D9C9E363-6A95-4DF6-8D74-ACF519DF7C1B}" destId="{63FC4B0D-56A5-457C-A2E5-F55DF7DCE733}" srcOrd="1" destOrd="0" presId="urn:microsoft.com/office/officeart/2005/8/layout/hierarchy5"/>
    <dgm:cxn modelId="{35553AAB-CBAC-4686-A3E5-9BFC5853A6EA}" type="presParOf" srcId="{63FC4B0D-56A5-457C-A2E5-F55DF7DCE733}" destId="{5834AAAD-1CAF-40CC-81CF-114BDD3B5628}" srcOrd="0" destOrd="0" presId="urn:microsoft.com/office/officeart/2005/8/layout/hierarchy5"/>
    <dgm:cxn modelId="{F1100DEB-6B52-4FEF-A58A-53C77CCC9977}" type="presParOf" srcId="{5834AAAD-1CAF-40CC-81CF-114BDD3B5628}" destId="{28E96CA5-BD5D-4837-A6CD-8EDEDFAF88D2}" srcOrd="0" destOrd="0" presId="urn:microsoft.com/office/officeart/2005/8/layout/hierarchy5"/>
    <dgm:cxn modelId="{9AC5B5BD-3934-4CDA-ABD3-28E00F8DDFC4}" type="presParOf" srcId="{5834AAAD-1CAF-40CC-81CF-114BDD3B5628}" destId="{6F296E87-4D4F-4D05-9890-295A6A5E5E7A}" srcOrd="1" destOrd="0" presId="urn:microsoft.com/office/officeart/2005/8/layout/hierarchy5"/>
    <dgm:cxn modelId="{A95AD69C-6CE6-470A-BE44-831E92115463}" type="presParOf" srcId="{6F296E87-4D4F-4D05-9890-295A6A5E5E7A}" destId="{76012C77-9113-4349-B5F9-449360655D80}" srcOrd="0" destOrd="0" presId="urn:microsoft.com/office/officeart/2005/8/layout/hierarchy5"/>
    <dgm:cxn modelId="{FAE42B2F-E067-4526-8D21-A0042B8F8161}" type="presParOf" srcId="{76012C77-9113-4349-B5F9-449360655D80}" destId="{B4A77E48-A54F-4AD8-B83C-CCD7FBBD08B4}" srcOrd="0" destOrd="0" presId="urn:microsoft.com/office/officeart/2005/8/layout/hierarchy5"/>
    <dgm:cxn modelId="{B53E1E3A-FB97-4F7C-B4B1-B8F1A1318A1B}" type="presParOf" srcId="{6F296E87-4D4F-4D05-9890-295A6A5E5E7A}" destId="{29A82C82-8938-406B-B570-A786D4F8762A}" srcOrd="1" destOrd="0" presId="urn:microsoft.com/office/officeart/2005/8/layout/hierarchy5"/>
    <dgm:cxn modelId="{35CA1C96-8059-4183-B45E-01A97D93CA59}" type="presParOf" srcId="{29A82C82-8938-406B-B570-A786D4F8762A}" destId="{624C10E7-8703-4F4E-AD43-CB1E47D2853B}" srcOrd="0" destOrd="0" presId="urn:microsoft.com/office/officeart/2005/8/layout/hierarchy5"/>
    <dgm:cxn modelId="{2F4E6185-36FC-4A94-8D90-E680C5F862DB}" type="presParOf" srcId="{29A82C82-8938-406B-B570-A786D4F8762A}" destId="{B7B8BB8F-F6BF-4E75-A2BB-DC25E665EFB2}" srcOrd="1" destOrd="0" presId="urn:microsoft.com/office/officeart/2005/8/layout/hierarchy5"/>
    <dgm:cxn modelId="{E59E21E1-976C-453C-906D-417EEA8E2FB9}" type="presParOf" srcId="{B7B8BB8F-F6BF-4E75-A2BB-DC25E665EFB2}" destId="{ECCF55FE-E091-4C2E-BD8B-050FEBCD62F1}" srcOrd="0" destOrd="0" presId="urn:microsoft.com/office/officeart/2005/8/layout/hierarchy5"/>
    <dgm:cxn modelId="{4ED87770-7161-4430-BA86-227386A677C3}" type="presParOf" srcId="{ECCF55FE-E091-4C2E-BD8B-050FEBCD62F1}" destId="{C6D45DC1-C3D7-4CC2-8C2A-8B8038C28396}" srcOrd="0" destOrd="0" presId="urn:microsoft.com/office/officeart/2005/8/layout/hierarchy5"/>
    <dgm:cxn modelId="{6D3F5C9D-5DDD-4A37-B80F-7D51015260B8}" type="presParOf" srcId="{B7B8BB8F-F6BF-4E75-A2BB-DC25E665EFB2}" destId="{C2F958B4-2021-4E91-A4CF-7D7061662CCF}" srcOrd="1" destOrd="0" presId="urn:microsoft.com/office/officeart/2005/8/layout/hierarchy5"/>
    <dgm:cxn modelId="{30D5DE8F-EE93-424A-817E-824C07789B7C}" type="presParOf" srcId="{C2F958B4-2021-4E91-A4CF-7D7061662CCF}" destId="{9D54B091-3721-408B-8907-31301251CF4C}" srcOrd="0" destOrd="0" presId="urn:microsoft.com/office/officeart/2005/8/layout/hierarchy5"/>
    <dgm:cxn modelId="{5B53BD40-9DED-4998-9F7C-F15FA7EEF5DD}" type="presParOf" srcId="{C2F958B4-2021-4E91-A4CF-7D7061662CCF}" destId="{D3D82A80-7E0D-4B8F-BB93-B74196CC45CB}" srcOrd="1" destOrd="0" presId="urn:microsoft.com/office/officeart/2005/8/layout/hierarchy5"/>
    <dgm:cxn modelId="{AB98E0E2-18ED-4E68-8C56-49BD1B018C0A}" type="presParOf" srcId="{B7B8BB8F-F6BF-4E75-A2BB-DC25E665EFB2}" destId="{FA3D27E9-5660-4F4C-AE53-CE9BCDFF2D8B}" srcOrd="2" destOrd="0" presId="urn:microsoft.com/office/officeart/2005/8/layout/hierarchy5"/>
    <dgm:cxn modelId="{4D98DEC2-084B-4C1C-A56B-B726F5167357}" type="presParOf" srcId="{FA3D27E9-5660-4F4C-AE53-CE9BCDFF2D8B}" destId="{919475EE-FC75-45CF-920B-1B6BC820AFB1}" srcOrd="0" destOrd="0" presId="urn:microsoft.com/office/officeart/2005/8/layout/hierarchy5"/>
    <dgm:cxn modelId="{6AB897E5-F5F6-4366-810D-B973958075D6}" type="presParOf" srcId="{B7B8BB8F-F6BF-4E75-A2BB-DC25E665EFB2}" destId="{B0831FF7-25F9-4272-AAF4-A5C292CFCE8A}" srcOrd="3" destOrd="0" presId="urn:microsoft.com/office/officeart/2005/8/layout/hierarchy5"/>
    <dgm:cxn modelId="{5D44492F-BBBA-421B-948D-4051CDB1D5FC}" type="presParOf" srcId="{B0831FF7-25F9-4272-AAF4-A5C292CFCE8A}" destId="{401F70FB-9DF7-4DD9-B7BB-C5A3C97109F8}" srcOrd="0" destOrd="0" presId="urn:microsoft.com/office/officeart/2005/8/layout/hierarchy5"/>
    <dgm:cxn modelId="{7A363653-17DE-41D4-938E-08D31DBB857A}" type="presParOf" srcId="{B0831FF7-25F9-4272-AAF4-A5C292CFCE8A}" destId="{398766C8-853F-4E3B-9AD1-7DFC55F6A619}" srcOrd="1" destOrd="0" presId="urn:microsoft.com/office/officeart/2005/8/layout/hierarchy5"/>
    <dgm:cxn modelId="{BCF401A0-3CC2-4720-907A-244B5CD437D5}" type="presParOf" srcId="{6F296E87-4D4F-4D05-9890-295A6A5E5E7A}" destId="{436E080F-DCE4-4910-9605-01DA34F40ABB}" srcOrd="2" destOrd="0" presId="urn:microsoft.com/office/officeart/2005/8/layout/hierarchy5"/>
    <dgm:cxn modelId="{7F5C567C-E88B-4EAB-A9C9-E64B8BD98110}" type="presParOf" srcId="{436E080F-DCE4-4910-9605-01DA34F40ABB}" destId="{72BADAC2-4B36-4F6A-A404-175AF7C7EA07}" srcOrd="0" destOrd="0" presId="urn:microsoft.com/office/officeart/2005/8/layout/hierarchy5"/>
    <dgm:cxn modelId="{1DEA2ADD-7474-4AC5-B14C-5D9582D1F3BD}" type="presParOf" srcId="{6F296E87-4D4F-4D05-9890-295A6A5E5E7A}" destId="{BC2274FE-5315-4A42-B69F-BCFAA384CD4C}" srcOrd="3" destOrd="0" presId="urn:microsoft.com/office/officeart/2005/8/layout/hierarchy5"/>
    <dgm:cxn modelId="{788ECC40-D710-445F-B139-7E7E836EFB7B}" type="presParOf" srcId="{BC2274FE-5315-4A42-B69F-BCFAA384CD4C}" destId="{A483D88E-07D3-4013-B808-A02805EBB03B}" srcOrd="0" destOrd="0" presId="urn:microsoft.com/office/officeart/2005/8/layout/hierarchy5"/>
    <dgm:cxn modelId="{01518856-C84A-46E8-B8F5-3591E6E4945E}" type="presParOf" srcId="{BC2274FE-5315-4A42-B69F-BCFAA384CD4C}" destId="{8F4B4784-3D69-41A9-A1E5-C60454BF15A3}" srcOrd="1" destOrd="0" presId="urn:microsoft.com/office/officeart/2005/8/layout/hierarchy5"/>
    <dgm:cxn modelId="{37B1675B-0344-42CB-88D0-BCD595352426}" type="presParOf" srcId="{8F4B4784-3D69-41A9-A1E5-C60454BF15A3}" destId="{804ECCA8-8A45-4750-8640-7490833E2297}" srcOrd="0" destOrd="0" presId="urn:microsoft.com/office/officeart/2005/8/layout/hierarchy5"/>
    <dgm:cxn modelId="{CB733B11-73F0-457E-AE34-2CF55D70AE46}" type="presParOf" srcId="{804ECCA8-8A45-4750-8640-7490833E2297}" destId="{0F7C9ACE-68E8-4E6C-A268-D0C84A9E969D}" srcOrd="0" destOrd="0" presId="urn:microsoft.com/office/officeart/2005/8/layout/hierarchy5"/>
    <dgm:cxn modelId="{BE08B9EA-9BF5-4377-96E7-CB7DBE9F7BA4}" type="presParOf" srcId="{8F4B4784-3D69-41A9-A1E5-C60454BF15A3}" destId="{D4D52713-3174-4375-9CB2-C78EB3FB4757}" srcOrd="1" destOrd="0" presId="urn:microsoft.com/office/officeart/2005/8/layout/hierarchy5"/>
    <dgm:cxn modelId="{6C133A92-0455-4A5A-AF05-C65B2679D785}" type="presParOf" srcId="{D4D52713-3174-4375-9CB2-C78EB3FB4757}" destId="{BF6CFA09-48A2-41B3-8CCE-2F716EFE06B8}" srcOrd="0" destOrd="0" presId="urn:microsoft.com/office/officeart/2005/8/layout/hierarchy5"/>
    <dgm:cxn modelId="{0026A4CE-5A23-4E78-B9E6-FBC9C972AC64}" type="presParOf" srcId="{D4D52713-3174-4375-9CB2-C78EB3FB4757}" destId="{AAAAC3DC-C84D-4AAA-8E9F-2530197C3E0E}" srcOrd="1" destOrd="0" presId="urn:microsoft.com/office/officeart/2005/8/layout/hierarchy5"/>
    <dgm:cxn modelId="{3B390F8F-44D2-48AE-8BC2-45593181C9BD}" type="presParOf" srcId="{7A3612AA-892F-427A-A882-F4AC7BB77627}" destId="{49D1A24B-467E-4C05-8A3C-680CE4333B3D}" srcOrd="1" destOrd="0" presId="urn:microsoft.com/office/officeart/2005/8/layout/hierarchy5"/>
    <dgm:cxn modelId="{EABA0AF8-45B0-4D73-947C-E1182F6E5786}" type="presParOf" srcId="{49D1A24B-467E-4C05-8A3C-680CE4333B3D}" destId="{9EFFDC86-A5CD-4904-A3F0-3CE77C38EC4F}" srcOrd="0" destOrd="0" presId="urn:microsoft.com/office/officeart/2005/8/layout/hierarchy5"/>
    <dgm:cxn modelId="{74842672-232E-4BA9-A1BE-6DFB48BBDEC0}" type="presParOf" srcId="{9EFFDC86-A5CD-4904-A3F0-3CE77C38EC4F}" destId="{0BD275D0-7DD2-4EC4-8694-3041E16A335E}" srcOrd="0" destOrd="0" presId="urn:microsoft.com/office/officeart/2005/8/layout/hierarchy5"/>
    <dgm:cxn modelId="{665C694E-4936-4309-9F68-60F6E8329F29}" type="presParOf" srcId="{9EFFDC86-A5CD-4904-A3F0-3CE77C38EC4F}" destId="{2F3E8333-7ABF-43DB-8D72-857F8280C4BC}" srcOrd="1" destOrd="0" presId="urn:microsoft.com/office/officeart/2005/8/layout/hierarchy5"/>
    <dgm:cxn modelId="{804CD600-81AD-4607-BB35-B2AA5BB3D0F4}" type="presParOf" srcId="{49D1A24B-467E-4C05-8A3C-680CE4333B3D}" destId="{3CE6FB4A-9CD0-4CBF-BF84-3B846D87F1CB}" srcOrd="1" destOrd="0" presId="urn:microsoft.com/office/officeart/2005/8/layout/hierarchy5"/>
    <dgm:cxn modelId="{69D08DAF-0458-48EB-BC8B-9D9BDEF5045D}" type="presParOf" srcId="{3CE6FB4A-9CD0-4CBF-BF84-3B846D87F1CB}" destId="{DAFFD4B5-11CF-4F12-BBA0-DFEF04FC4358}" srcOrd="0" destOrd="0" presId="urn:microsoft.com/office/officeart/2005/8/layout/hierarchy5"/>
    <dgm:cxn modelId="{954EAB48-B18B-4FC8-B7A7-A316F26E4913}" type="presParOf" srcId="{49D1A24B-467E-4C05-8A3C-680CE4333B3D}" destId="{0B3FE5BE-24D5-453C-8FD8-AFF07800DAAC}" srcOrd="2" destOrd="0" presId="urn:microsoft.com/office/officeart/2005/8/layout/hierarchy5"/>
    <dgm:cxn modelId="{E80F7A93-BA51-441B-944C-59E28EE968F2}" type="presParOf" srcId="{0B3FE5BE-24D5-453C-8FD8-AFF07800DAAC}" destId="{98C266E4-84A3-4C40-99F6-286A6E141E33}" srcOrd="0" destOrd="0" presId="urn:microsoft.com/office/officeart/2005/8/layout/hierarchy5"/>
    <dgm:cxn modelId="{4688B1C6-7352-49B1-BD1F-808439761689}" type="presParOf" srcId="{0B3FE5BE-24D5-453C-8FD8-AFF07800DAAC}" destId="{A88CDCD1-FA2A-41BD-A769-EB4393BC8FEF}" srcOrd="1" destOrd="0" presId="urn:microsoft.com/office/officeart/2005/8/layout/hierarchy5"/>
    <dgm:cxn modelId="{B48F3562-CFE8-41D9-9B4A-FF8A14994E7D}" type="presParOf" srcId="{49D1A24B-467E-4C05-8A3C-680CE4333B3D}" destId="{44719728-3F53-4FB1-BA77-CEA734AAE0E6}" srcOrd="3" destOrd="0" presId="urn:microsoft.com/office/officeart/2005/8/layout/hierarchy5"/>
    <dgm:cxn modelId="{C657E780-051E-4ECB-B766-3DD9FE0E84D2}" type="presParOf" srcId="{44719728-3F53-4FB1-BA77-CEA734AAE0E6}" destId="{2D4DAD9D-74DD-45F1-AADD-D26CE59C9C17}" srcOrd="0" destOrd="0" presId="urn:microsoft.com/office/officeart/2005/8/layout/hierarchy5"/>
    <dgm:cxn modelId="{6B007847-AF64-492B-A5FF-3B74945CD83B}" type="presParOf" srcId="{49D1A24B-467E-4C05-8A3C-680CE4333B3D}" destId="{A5F3C152-3562-4CD5-A84F-DEA6CAED3359}" srcOrd="4" destOrd="0" presId="urn:microsoft.com/office/officeart/2005/8/layout/hierarchy5"/>
    <dgm:cxn modelId="{50EE83EB-1DDF-4491-97D5-23D6DFE2766A}" type="presParOf" srcId="{A5F3C152-3562-4CD5-A84F-DEA6CAED3359}" destId="{6E87CF1C-47F4-499D-94CC-225909D1644C}" srcOrd="0" destOrd="0" presId="urn:microsoft.com/office/officeart/2005/8/layout/hierarchy5"/>
    <dgm:cxn modelId="{33331799-D690-4596-BE74-9E5E83BDCFE9}" type="presParOf" srcId="{A5F3C152-3562-4CD5-A84F-DEA6CAED3359}" destId="{3E5B8CDF-02B1-40B9-889A-9D64385A097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042CC-B4FB-4DA1-85C7-E16FC87853C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35E681C7-7EF8-4282-B072-02400EB1AD73}">
      <dgm:prSet phldrT="[Text]"/>
      <dgm:spPr/>
      <dgm:t>
        <a:bodyPr/>
        <a:lstStyle/>
        <a:p>
          <a:r>
            <a:rPr lang="en-US"/>
            <a:t>contoso</a:t>
          </a:r>
        </a:p>
      </dgm:t>
    </dgm:pt>
    <dgm:pt modelId="{5B92CD20-79EC-44DD-8F33-EA648BFB85AA}" type="parTrans" cxnId="{BD717657-2505-4851-9EBC-2FEAD785BB33}">
      <dgm:prSet/>
      <dgm:spPr/>
      <dgm:t>
        <a:bodyPr/>
        <a:lstStyle/>
        <a:p>
          <a:endParaRPr lang="en-US"/>
        </a:p>
      </dgm:t>
    </dgm:pt>
    <dgm:pt modelId="{30CFEDCB-3C8C-471A-B518-3E3A6DCAB14A}" type="sibTrans" cxnId="{BD717657-2505-4851-9EBC-2FEAD785BB33}">
      <dgm:prSet/>
      <dgm:spPr/>
      <dgm:t>
        <a:bodyPr/>
        <a:lstStyle/>
        <a:p>
          <a:endParaRPr lang="en-US"/>
        </a:p>
      </dgm:t>
    </dgm:pt>
    <dgm:pt modelId="{03D890F5-5A39-432C-9C07-2B7DA24FAA55}">
      <dgm:prSet phldrT="[Text]"/>
      <dgm:spPr/>
      <dgm:t>
        <a:bodyPr/>
        <a:lstStyle/>
        <a:p>
          <a:r>
            <a:rPr lang="en-US"/>
            <a:t>images</a:t>
          </a:r>
        </a:p>
      </dgm:t>
    </dgm:pt>
    <dgm:pt modelId="{62EF07B9-B6B9-459E-ACFF-7A887B45D290}" type="parTrans" cxnId="{8D5A9BDE-715C-46EF-88D2-13F8199DC6F9}">
      <dgm:prSet/>
      <dgm:spPr/>
      <dgm:t>
        <a:bodyPr/>
        <a:lstStyle/>
        <a:p>
          <a:endParaRPr lang="en-US"/>
        </a:p>
      </dgm:t>
    </dgm:pt>
    <dgm:pt modelId="{700938F3-F2DA-49BA-9EDF-FEDFABB36221}" type="sibTrans" cxnId="{8D5A9BDE-715C-46EF-88D2-13F8199DC6F9}">
      <dgm:prSet/>
      <dgm:spPr/>
      <dgm:t>
        <a:bodyPr/>
        <a:lstStyle/>
        <a:p>
          <a:endParaRPr lang="en-US"/>
        </a:p>
      </dgm:t>
    </dgm:pt>
    <dgm:pt modelId="{9215E104-5706-4E04-A4B2-4903414CD9B4}">
      <dgm:prSet phldrT="[Text]"/>
      <dgm:spPr/>
      <dgm:t>
        <a:bodyPr/>
        <a:lstStyle/>
        <a:p>
          <a:r>
            <a:rPr lang="en-US"/>
            <a:t>PIC01.jpg</a:t>
          </a:r>
        </a:p>
      </dgm:t>
    </dgm:pt>
    <dgm:pt modelId="{63DD6D8A-5770-47CF-8F13-EABD075F9BD3}" type="parTrans" cxnId="{576732D7-2872-4A0F-9635-171AA439D62D}">
      <dgm:prSet/>
      <dgm:spPr/>
      <dgm:t>
        <a:bodyPr/>
        <a:lstStyle/>
        <a:p>
          <a:endParaRPr lang="en-US"/>
        </a:p>
      </dgm:t>
    </dgm:pt>
    <dgm:pt modelId="{83B86C4F-260C-4B73-B225-BD82D3F371BB}" type="sibTrans" cxnId="{576732D7-2872-4A0F-9635-171AA439D62D}">
      <dgm:prSet/>
      <dgm:spPr/>
      <dgm:t>
        <a:bodyPr/>
        <a:lstStyle/>
        <a:p>
          <a:endParaRPr lang="en-US"/>
        </a:p>
      </dgm:t>
    </dgm:pt>
    <dgm:pt modelId="{FC80D2ED-D512-4144-869C-675013BA1EB2}">
      <dgm:prSet phldrT="[Text]"/>
      <dgm:spPr/>
      <dgm:t>
        <a:bodyPr/>
        <a:lstStyle/>
        <a:p>
          <a:r>
            <a:rPr lang="en-US"/>
            <a:t>PIC02.jpg</a:t>
          </a:r>
        </a:p>
      </dgm:t>
    </dgm:pt>
    <dgm:pt modelId="{7D126980-368F-4A7F-A34C-2DEFE71ED05F}" type="parTrans" cxnId="{64730DAD-329F-4DB9-8540-6B97C0540584}">
      <dgm:prSet/>
      <dgm:spPr/>
      <dgm:t>
        <a:bodyPr/>
        <a:lstStyle/>
        <a:p>
          <a:endParaRPr lang="en-US"/>
        </a:p>
      </dgm:t>
    </dgm:pt>
    <dgm:pt modelId="{2023308B-0BE3-4250-865F-21D6FE819E6C}" type="sibTrans" cxnId="{64730DAD-329F-4DB9-8540-6B97C0540584}">
      <dgm:prSet/>
      <dgm:spPr/>
      <dgm:t>
        <a:bodyPr/>
        <a:lstStyle/>
        <a:p>
          <a:endParaRPr lang="en-US"/>
        </a:p>
      </dgm:t>
    </dgm:pt>
    <dgm:pt modelId="{A090A995-2421-474E-83EB-4BADD2779263}">
      <dgm:prSet phldrT="[Text]"/>
      <dgm:spPr/>
      <dgm:t>
        <a:bodyPr/>
        <a:lstStyle/>
        <a:p>
          <a:r>
            <a:rPr lang="en-US"/>
            <a:t>videos</a:t>
          </a:r>
        </a:p>
      </dgm:t>
    </dgm:pt>
    <dgm:pt modelId="{9576AD15-25E0-4715-B42E-25C7552644E2}" type="parTrans" cxnId="{6464B341-A2B8-4862-B9AD-3731AD482C36}">
      <dgm:prSet/>
      <dgm:spPr/>
      <dgm:t>
        <a:bodyPr/>
        <a:lstStyle/>
        <a:p>
          <a:endParaRPr lang="en-US"/>
        </a:p>
      </dgm:t>
    </dgm:pt>
    <dgm:pt modelId="{9751CE3E-F3E7-41C8-B934-9959773C32F5}" type="sibTrans" cxnId="{6464B341-A2B8-4862-B9AD-3731AD482C36}">
      <dgm:prSet/>
      <dgm:spPr/>
      <dgm:t>
        <a:bodyPr/>
        <a:lstStyle/>
        <a:p>
          <a:endParaRPr lang="en-US"/>
        </a:p>
      </dgm:t>
    </dgm:pt>
    <dgm:pt modelId="{800DF04A-1619-4AC3-BFEA-32B5F5CA174B}">
      <dgm:prSet phldrT="[Text]"/>
      <dgm:spPr/>
      <dgm:t>
        <a:bodyPr/>
        <a:lstStyle/>
        <a:p>
          <a:r>
            <a:rPr lang="en-US"/>
            <a:t>VID04.mp4</a:t>
          </a:r>
        </a:p>
      </dgm:t>
    </dgm:pt>
    <dgm:pt modelId="{4685DAA1-E04C-4C29-B8A6-E23CAAC5AEED}" type="parTrans" cxnId="{B89A6FB3-C099-4E2D-9048-BE7A8CB29544}">
      <dgm:prSet/>
      <dgm:spPr/>
      <dgm:t>
        <a:bodyPr/>
        <a:lstStyle/>
        <a:p>
          <a:endParaRPr lang="en-US"/>
        </a:p>
      </dgm:t>
    </dgm:pt>
    <dgm:pt modelId="{1F43ADA9-AB2F-421F-8809-3E562ACD04E9}" type="sibTrans" cxnId="{B89A6FB3-C099-4E2D-9048-BE7A8CB29544}">
      <dgm:prSet/>
      <dgm:spPr/>
      <dgm:t>
        <a:bodyPr/>
        <a:lstStyle/>
        <a:p>
          <a:endParaRPr lang="en-US"/>
        </a:p>
      </dgm:t>
    </dgm:pt>
    <dgm:pt modelId="{3D77DB69-23DC-4305-9EF4-69381423E66B}">
      <dgm:prSet phldrT="[Text]"/>
      <dgm:spPr/>
      <dgm:t>
        <a:bodyPr/>
        <a:lstStyle/>
        <a:p>
          <a:r>
            <a:rPr lang="en-US"/>
            <a:t>Storage Account</a:t>
          </a:r>
        </a:p>
      </dgm:t>
    </dgm:pt>
    <dgm:pt modelId="{F6EFF35B-1759-4064-9BB8-56CB9A9DB034}" type="parTrans" cxnId="{8A3FB692-D9D8-4C1F-AB38-4E3D544888F5}">
      <dgm:prSet/>
      <dgm:spPr/>
      <dgm:t>
        <a:bodyPr/>
        <a:lstStyle/>
        <a:p>
          <a:endParaRPr lang="en-US"/>
        </a:p>
      </dgm:t>
    </dgm:pt>
    <dgm:pt modelId="{EC9B7101-B9FD-42DB-8593-2BC97A6D798C}" type="sibTrans" cxnId="{8A3FB692-D9D8-4C1F-AB38-4E3D544888F5}">
      <dgm:prSet/>
      <dgm:spPr/>
      <dgm:t>
        <a:bodyPr/>
        <a:lstStyle/>
        <a:p>
          <a:endParaRPr lang="en-US"/>
        </a:p>
      </dgm:t>
    </dgm:pt>
    <dgm:pt modelId="{172CA7EF-237D-4425-AA46-57B7EAB68FD9}">
      <dgm:prSet phldrT="[Text]"/>
      <dgm:spPr/>
      <dgm:t>
        <a:bodyPr/>
        <a:lstStyle/>
        <a:p>
          <a:r>
            <a:rPr lang="en-US"/>
            <a:t>Containers</a:t>
          </a:r>
        </a:p>
      </dgm:t>
    </dgm:pt>
    <dgm:pt modelId="{AA3514EC-86A7-419E-A8E0-887894BD7ECE}" type="parTrans" cxnId="{8672951B-B1C6-40C9-8FA4-237EE016D951}">
      <dgm:prSet/>
      <dgm:spPr/>
      <dgm:t>
        <a:bodyPr/>
        <a:lstStyle/>
        <a:p>
          <a:endParaRPr lang="en-US"/>
        </a:p>
      </dgm:t>
    </dgm:pt>
    <dgm:pt modelId="{871CA9C3-79D9-42C7-8B3C-2897294D9A1F}" type="sibTrans" cxnId="{8672951B-B1C6-40C9-8FA4-237EE016D951}">
      <dgm:prSet/>
      <dgm:spPr/>
      <dgm:t>
        <a:bodyPr/>
        <a:lstStyle/>
        <a:p>
          <a:endParaRPr lang="en-US"/>
        </a:p>
      </dgm:t>
    </dgm:pt>
    <dgm:pt modelId="{EC1F9FF6-49DD-4C16-97D4-BEBE9C22AD86}">
      <dgm:prSet phldrT="[Text]"/>
      <dgm:spPr/>
      <dgm:t>
        <a:bodyPr/>
        <a:lstStyle/>
        <a:p>
          <a:r>
            <a:rPr lang="en-US"/>
            <a:t>Blobs</a:t>
          </a:r>
        </a:p>
      </dgm:t>
    </dgm:pt>
    <dgm:pt modelId="{7BA50816-CB0B-4F86-B363-D5546ABC080B}" type="parTrans" cxnId="{D04B3908-29BA-4CAF-8A97-484006056E04}">
      <dgm:prSet/>
      <dgm:spPr/>
      <dgm:t>
        <a:bodyPr/>
        <a:lstStyle/>
        <a:p>
          <a:endParaRPr lang="en-US"/>
        </a:p>
      </dgm:t>
    </dgm:pt>
    <dgm:pt modelId="{5686051B-204E-4D74-B70B-C377CE3E0A06}" type="sibTrans" cxnId="{D04B3908-29BA-4CAF-8A97-484006056E04}">
      <dgm:prSet/>
      <dgm:spPr/>
      <dgm:t>
        <a:bodyPr/>
        <a:lstStyle/>
        <a:p>
          <a:endParaRPr lang="en-US"/>
        </a:p>
      </dgm:t>
    </dgm:pt>
    <dgm:pt modelId="{90794BF1-111C-4D41-BEE8-8D33F7E4E42C}" type="pres">
      <dgm:prSet presAssocID="{4AE042CC-B4FB-4DA1-85C7-E16FC87853C5}" presName="mainComposite" presStyleCnt="0">
        <dgm:presLayoutVars>
          <dgm:chPref val="1"/>
          <dgm:dir/>
          <dgm:animOne val="branch"/>
          <dgm:animLvl val="lvl"/>
          <dgm:resizeHandles val="exact"/>
        </dgm:presLayoutVars>
      </dgm:prSet>
      <dgm:spPr/>
    </dgm:pt>
    <dgm:pt modelId="{BD4E5D87-D623-4BE8-B573-7100B2F2C967}" type="pres">
      <dgm:prSet presAssocID="{4AE042CC-B4FB-4DA1-85C7-E16FC87853C5}" presName="hierFlow" presStyleCnt="0"/>
      <dgm:spPr/>
    </dgm:pt>
    <dgm:pt modelId="{1A48B8F2-DE5D-46DB-A684-B6D118FEAAE4}" type="pres">
      <dgm:prSet presAssocID="{4AE042CC-B4FB-4DA1-85C7-E16FC87853C5}" presName="firstBuf" presStyleCnt="0"/>
      <dgm:spPr/>
    </dgm:pt>
    <dgm:pt modelId="{614F04DC-F41A-4287-A0FE-B5BECD4A4D21}" type="pres">
      <dgm:prSet presAssocID="{4AE042CC-B4FB-4DA1-85C7-E16FC87853C5}" presName="hierChild1" presStyleCnt="0">
        <dgm:presLayoutVars>
          <dgm:chPref val="1"/>
          <dgm:animOne val="branch"/>
          <dgm:animLvl val="lvl"/>
        </dgm:presLayoutVars>
      </dgm:prSet>
      <dgm:spPr/>
    </dgm:pt>
    <dgm:pt modelId="{88595537-36CC-453F-837B-A0DBD6684C99}" type="pres">
      <dgm:prSet presAssocID="{35E681C7-7EF8-4282-B072-02400EB1AD73}" presName="Name17" presStyleCnt="0"/>
      <dgm:spPr/>
    </dgm:pt>
    <dgm:pt modelId="{ABA04602-C7B3-4C38-A9B0-89016F9A0215}" type="pres">
      <dgm:prSet presAssocID="{35E681C7-7EF8-4282-B072-02400EB1AD73}" presName="level1Shape" presStyleLbl="node0" presStyleIdx="0" presStyleCnt="1">
        <dgm:presLayoutVars>
          <dgm:chPref val="3"/>
        </dgm:presLayoutVars>
      </dgm:prSet>
      <dgm:spPr/>
    </dgm:pt>
    <dgm:pt modelId="{6359419E-8F65-4671-A09A-8E0B441A9C00}" type="pres">
      <dgm:prSet presAssocID="{35E681C7-7EF8-4282-B072-02400EB1AD73}" presName="hierChild2" presStyleCnt="0"/>
      <dgm:spPr/>
    </dgm:pt>
    <dgm:pt modelId="{53979587-FADE-41DC-87F8-A5F52A5DB855}" type="pres">
      <dgm:prSet presAssocID="{62EF07B9-B6B9-459E-ACFF-7A887B45D290}" presName="Name25" presStyleLbl="parChTrans1D2" presStyleIdx="0" presStyleCnt="2"/>
      <dgm:spPr/>
    </dgm:pt>
    <dgm:pt modelId="{88955B3A-580A-4EDC-BDA1-C5D9A85B104E}" type="pres">
      <dgm:prSet presAssocID="{62EF07B9-B6B9-459E-ACFF-7A887B45D290}" presName="connTx" presStyleLbl="parChTrans1D2" presStyleIdx="0" presStyleCnt="2"/>
      <dgm:spPr/>
    </dgm:pt>
    <dgm:pt modelId="{8BC26388-9575-4FDB-B7C0-A3340881A7AA}" type="pres">
      <dgm:prSet presAssocID="{03D890F5-5A39-432C-9C07-2B7DA24FAA55}" presName="Name30" presStyleCnt="0"/>
      <dgm:spPr/>
    </dgm:pt>
    <dgm:pt modelId="{16EDA41D-82D5-4192-B7D4-8FB2DA643520}" type="pres">
      <dgm:prSet presAssocID="{03D890F5-5A39-432C-9C07-2B7DA24FAA55}" presName="level2Shape" presStyleLbl="node2" presStyleIdx="0" presStyleCnt="2"/>
      <dgm:spPr/>
    </dgm:pt>
    <dgm:pt modelId="{84A338F7-1C1F-405D-9FA4-1AA856C98A29}" type="pres">
      <dgm:prSet presAssocID="{03D890F5-5A39-432C-9C07-2B7DA24FAA55}" presName="hierChild3" presStyleCnt="0"/>
      <dgm:spPr/>
    </dgm:pt>
    <dgm:pt modelId="{FED66D33-D291-4EB9-9F45-E08E779B0DDE}" type="pres">
      <dgm:prSet presAssocID="{63DD6D8A-5770-47CF-8F13-EABD075F9BD3}" presName="Name25" presStyleLbl="parChTrans1D3" presStyleIdx="0" presStyleCnt="3"/>
      <dgm:spPr/>
    </dgm:pt>
    <dgm:pt modelId="{1192BF59-491C-4058-9D3C-F5A09898FC13}" type="pres">
      <dgm:prSet presAssocID="{63DD6D8A-5770-47CF-8F13-EABD075F9BD3}" presName="connTx" presStyleLbl="parChTrans1D3" presStyleIdx="0" presStyleCnt="3"/>
      <dgm:spPr/>
    </dgm:pt>
    <dgm:pt modelId="{C829572C-1B46-4CD1-B7B1-82E450E72DFA}" type="pres">
      <dgm:prSet presAssocID="{9215E104-5706-4E04-A4B2-4903414CD9B4}" presName="Name30" presStyleCnt="0"/>
      <dgm:spPr/>
    </dgm:pt>
    <dgm:pt modelId="{89200BF8-A504-4976-97A3-910771D5C334}" type="pres">
      <dgm:prSet presAssocID="{9215E104-5706-4E04-A4B2-4903414CD9B4}" presName="level2Shape" presStyleLbl="node3" presStyleIdx="0" presStyleCnt="3"/>
      <dgm:spPr/>
    </dgm:pt>
    <dgm:pt modelId="{256AB16B-43A7-4BAE-B495-2F13E2F99113}" type="pres">
      <dgm:prSet presAssocID="{9215E104-5706-4E04-A4B2-4903414CD9B4}" presName="hierChild3" presStyleCnt="0"/>
      <dgm:spPr/>
    </dgm:pt>
    <dgm:pt modelId="{10A4AFBB-18F3-43B7-A4BB-2A1512A46503}" type="pres">
      <dgm:prSet presAssocID="{7D126980-368F-4A7F-A34C-2DEFE71ED05F}" presName="Name25" presStyleLbl="parChTrans1D3" presStyleIdx="1" presStyleCnt="3"/>
      <dgm:spPr/>
    </dgm:pt>
    <dgm:pt modelId="{FFCE5990-A0F3-447F-B511-59647C730D6D}" type="pres">
      <dgm:prSet presAssocID="{7D126980-368F-4A7F-A34C-2DEFE71ED05F}" presName="connTx" presStyleLbl="parChTrans1D3" presStyleIdx="1" presStyleCnt="3"/>
      <dgm:spPr/>
    </dgm:pt>
    <dgm:pt modelId="{4EA045F1-4B8D-4DA8-AC14-9BCB1106B39C}" type="pres">
      <dgm:prSet presAssocID="{FC80D2ED-D512-4144-869C-675013BA1EB2}" presName="Name30" presStyleCnt="0"/>
      <dgm:spPr/>
    </dgm:pt>
    <dgm:pt modelId="{5C0A62EE-F132-4D4E-A4EF-032DBAAC28B5}" type="pres">
      <dgm:prSet presAssocID="{FC80D2ED-D512-4144-869C-675013BA1EB2}" presName="level2Shape" presStyleLbl="node3" presStyleIdx="1" presStyleCnt="3"/>
      <dgm:spPr/>
    </dgm:pt>
    <dgm:pt modelId="{96F23E3D-0468-4CD5-BDA4-A45ECD4DAB61}" type="pres">
      <dgm:prSet presAssocID="{FC80D2ED-D512-4144-869C-675013BA1EB2}" presName="hierChild3" presStyleCnt="0"/>
      <dgm:spPr/>
    </dgm:pt>
    <dgm:pt modelId="{9FFAC8CA-6AC4-4572-8E90-5C17C9384AFC}" type="pres">
      <dgm:prSet presAssocID="{9576AD15-25E0-4715-B42E-25C7552644E2}" presName="Name25" presStyleLbl="parChTrans1D2" presStyleIdx="1" presStyleCnt="2"/>
      <dgm:spPr/>
    </dgm:pt>
    <dgm:pt modelId="{CB77EA43-5E7A-449E-92B5-B90875E4CC4D}" type="pres">
      <dgm:prSet presAssocID="{9576AD15-25E0-4715-B42E-25C7552644E2}" presName="connTx" presStyleLbl="parChTrans1D2" presStyleIdx="1" presStyleCnt="2"/>
      <dgm:spPr/>
    </dgm:pt>
    <dgm:pt modelId="{E8AE0C61-12C5-45BD-926F-5ECB2FDB1712}" type="pres">
      <dgm:prSet presAssocID="{A090A995-2421-474E-83EB-4BADD2779263}" presName="Name30" presStyleCnt="0"/>
      <dgm:spPr/>
    </dgm:pt>
    <dgm:pt modelId="{B8D5BF76-E792-496F-9D6C-7BF87EF57022}" type="pres">
      <dgm:prSet presAssocID="{A090A995-2421-474E-83EB-4BADD2779263}" presName="level2Shape" presStyleLbl="node2" presStyleIdx="1" presStyleCnt="2"/>
      <dgm:spPr/>
    </dgm:pt>
    <dgm:pt modelId="{D235A25E-CFF3-4D09-A6EF-DBF1BBF91961}" type="pres">
      <dgm:prSet presAssocID="{A090A995-2421-474E-83EB-4BADD2779263}" presName="hierChild3" presStyleCnt="0"/>
      <dgm:spPr/>
    </dgm:pt>
    <dgm:pt modelId="{DC6D8191-60A8-4505-A5B9-8E1C945181A2}" type="pres">
      <dgm:prSet presAssocID="{4685DAA1-E04C-4C29-B8A6-E23CAAC5AEED}" presName="Name25" presStyleLbl="parChTrans1D3" presStyleIdx="2" presStyleCnt="3"/>
      <dgm:spPr/>
    </dgm:pt>
    <dgm:pt modelId="{CCD48606-152F-43D3-91E1-08769548824D}" type="pres">
      <dgm:prSet presAssocID="{4685DAA1-E04C-4C29-B8A6-E23CAAC5AEED}" presName="connTx" presStyleLbl="parChTrans1D3" presStyleIdx="2" presStyleCnt="3"/>
      <dgm:spPr/>
    </dgm:pt>
    <dgm:pt modelId="{4D120910-7B0F-4C74-972A-517B65236E56}" type="pres">
      <dgm:prSet presAssocID="{800DF04A-1619-4AC3-BFEA-32B5F5CA174B}" presName="Name30" presStyleCnt="0"/>
      <dgm:spPr/>
    </dgm:pt>
    <dgm:pt modelId="{4155D7C3-E983-4E6D-9BF4-9CAAB733B73B}" type="pres">
      <dgm:prSet presAssocID="{800DF04A-1619-4AC3-BFEA-32B5F5CA174B}" presName="level2Shape" presStyleLbl="node3" presStyleIdx="2" presStyleCnt="3"/>
      <dgm:spPr/>
    </dgm:pt>
    <dgm:pt modelId="{279FE450-2B9D-4F40-A27F-2E3DC3FDE89F}" type="pres">
      <dgm:prSet presAssocID="{800DF04A-1619-4AC3-BFEA-32B5F5CA174B}" presName="hierChild3" presStyleCnt="0"/>
      <dgm:spPr/>
    </dgm:pt>
    <dgm:pt modelId="{98923DED-804F-4C48-B979-28E18D67CC26}" type="pres">
      <dgm:prSet presAssocID="{4AE042CC-B4FB-4DA1-85C7-E16FC87853C5}" presName="bgShapesFlow" presStyleCnt="0"/>
      <dgm:spPr/>
    </dgm:pt>
    <dgm:pt modelId="{83E41E82-1CEF-4965-835E-210B7D36911B}" type="pres">
      <dgm:prSet presAssocID="{3D77DB69-23DC-4305-9EF4-69381423E66B}" presName="rectComp" presStyleCnt="0"/>
      <dgm:spPr/>
    </dgm:pt>
    <dgm:pt modelId="{7ACAEFD4-E989-41B8-80C5-FD8D7E6A0F35}" type="pres">
      <dgm:prSet presAssocID="{3D77DB69-23DC-4305-9EF4-69381423E66B}" presName="bgRect" presStyleLbl="bgShp" presStyleIdx="0" presStyleCnt="3"/>
      <dgm:spPr/>
    </dgm:pt>
    <dgm:pt modelId="{828116C0-2929-4AE1-953F-3531D5EF8921}" type="pres">
      <dgm:prSet presAssocID="{3D77DB69-23DC-4305-9EF4-69381423E66B}" presName="bgRectTx" presStyleLbl="bgShp" presStyleIdx="0" presStyleCnt="3">
        <dgm:presLayoutVars>
          <dgm:bulletEnabled val="1"/>
        </dgm:presLayoutVars>
      </dgm:prSet>
      <dgm:spPr/>
    </dgm:pt>
    <dgm:pt modelId="{7884A4F6-5853-444D-BFA0-59B168101981}" type="pres">
      <dgm:prSet presAssocID="{3D77DB69-23DC-4305-9EF4-69381423E66B}" presName="spComp" presStyleCnt="0"/>
      <dgm:spPr/>
    </dgm:pt>
    <dgm:pt modelId="{7EB14032-2389-46C8-BCE1-448BA6767252}" type="pres">
      <dgm:prSet presAssocID="{3D77DB69-23DC-4305-9EF4-69381423E66B}" presName="hSp" presStyleCnt="0"/>
      <dgm:spPr/>
    </dgm:pt>
    <dgm:pt modelId="{84CEF1D3-3F4A-463B-99E5-CC200D585F81}" type="pres">
      <dgm:prSet presAssocID="{172CA7EF-237D-4425-AA46-57B7EAB68FD9}" presName="rectComp" presStyleCnt="0"/>
      <dgm:spPr/>
    </dgm:pt>
    <dgm:pt modelId="{1BE110C8-FE28-4BD5-B87E-A05880DF352F}" type="pres">
      <dgm:prSet presAssocID="{172CA7EF-237D-4425-AA46-57B7EAB68FD9}" presName="bgRect" presStyleLbl="bgShp" presStyleIdx="1" presStyleCnt="3"/>
      <dgm:spPr/>
    </dgm:pt>
    <dgm:pt modelId="{32DF48C3-CCF0-4364-AA38-2B570A88CBD5}" type="pres">
      <dgm:prSet presAssocID="{172CA7EF-237D-4425-AA46-57B7EAB68FD9}" presName="bgRectTx" presStyleLbl="bgShp" presStyleIdx="1" presStyleCnt="3">
        <dgm:presLayoutVars>
          <dgm:bulletEnabled val="1"/>
        </dgm:presLayoutVars>
      </dgm:prSet>
      <dgm:spPr/>
    </dgm:pt>
    <dgm:pt modelId="{017377C4-4AD7-4AC7-BA52-D7A5DF9DAD54}" type="pres">
      <dgm:prSet presAssocID="{172CA7EF-237D-4425-AA46-57B7EAB68FD9}" presName="spComp" presStyleCnt="0"/>
      <dgm:spPr/>
    </dgm:pt>
    <dgm:pt modelId="{3115803E-B491-4660-B215-D0F827B754C7}" type="pres">
      <dgm:prSet presAssocID="{172CA7EF-237D-4425-AA46-57B7EAB68FD9}" presName="hSp" presStyleCnt="0"/>
      <dgm:spPr/>
    </dgm:pt>
    <dgm:pt modelId="{40F7BD7E-A5CF-43E5-8532-619B83332C61}" type="pres">
      <dgm:prSet presAssocID="{EC1F9FF6-49DD-4C16-97D4-BEBE9C22AD86}" presName="rectComp" presStyleCnt="0"/>
      <dgm:spPr/>
    </dgm:pt>
    <dgm:pt modelId="{BC388E0F-7A52-4A13-887B-EF52BE348820}" type="pres">
      <dgm:prSet presAssocID="{EC1F9FF6-49DD-4C16-97D4-BEBE9C22AD86}" presName="bgRect" presStyleLbl="bgShp" presStyleIdx="2" presStyleCnt="3"/>
      <dgm:spPr/>
    </dgm:pt>
    <dgm:pt modelId="{F0133E2E-B801-4CC9-853C-814925EC6510}" type="pres">
      <dgm:prSet presAssocID="{EC1F9FF6-49DD-4C16-97D4-BEBE9C22AD86}" presName="bgRectTx" presStyleLbl="bgShp" presStyleIdx="2" presStyleCnt="3">
        <dgm:presLayoutVars>
          <dgm:bulletEnabled val="1"/>
        </dgm:presLayoutVars>
      </dgm:prSet>
      <dgm:spPr/>
    </dgm:pt>
  </dgm:ptLst>
  <dgm:cxnLst>
    <dgm:cxn modelId="{D04B3908-29BA-4CAF-8A97-484006056E04}" srcId="{4AE042CC-B4FB-4DA1-85C7-E16FC87853C5}" destId="{EC1F9FF6-49DD-4C16-97D4-BEBE9C22AD86}" srcOrd="3" destOrd="0" parTransId="{7BA50816-CB0B-4F86-B363-D5546ABC080B}" sibTransId="{5686051B-204E-4D74-B70B-C377CE3E0A06}"/>
    <dgm:cxn modelId="{083C2B10-CAE6-4E01-9546-8C310D5620C5}" type="presOf" srcId="{62EF07B9-B6B9-459E-ACFF-7A887B45D290}" destId="{88955B3A-580A-4EDC-BDA1-C5D9A85B104E}" srcOrd="1" destOrd="0" presId="urn:microsoft.com/office/officeart/2005/8/layout/hierarchy5"/>
    <dgm:cxn modelId="{8672951B-B1C6-40C9-8FA4-237EE016D951}" srcId="{4AE042CC-B4FB-4DA1-85C7-E16FC87853C5}" destId="{172CA7EF-237D-4425-AA46-57B7EAB68FD9}" srcOrd="2" destOrd="0" parTransId="{AA3514EC-86A7-419E-A8E0-887894BD7ECE}" sibTransId="{871CA9C3-79D9-42C7-8B3C-2897294D9A1F}"/>
    <dgm:cxn modelId="{49F6D920-B450-4521-873D-8B54CC626DCE}" type="presOf" srcId="{4685DAA1-E04C-4C29-B8A6-E23CAAC5AEED}" destId="{CCD48606-152F-43D3-91E1-08769548824D}" srcOrd="1" destOrd="0" presId="urn:microsoft.com/office/officeart/2005/8/layout/hierarchy5"/>
    <dgm:cxn modelId="{8CB64627-264C-45B5-B940-F56338383EFD}" type="presOf" srcId="{EC1F9FF6-49DD-4C16-97D4-BEBE9C22AD86}" destId="{F0133E2E-B801-4CC9-853C-814925EC6510}" srcOrd="1" destOrd="0" presId="urn:microsoft.com/office/officeart/2005/8/layout/hierarchy5"/>
    <dgm:cxn modelId="{8B76A436-3B58-4D83-A9E7-CABD27C302D6}" type="presOf" srcId="{800DF04A-1619-4AC3-BFEA-32B5F5CA174B}" destId="{4155D7C3-E983-4E6D-9BF4-9CAAB733B73B}" srcOrd="0" destOrd="0" presId="urn:microsoft.com/office/officeart/2005/8/layout/hierarchy5"/>
    <dgm:cxn modelId="{0F06CC39-D865-4F83-AAC2-4C91B3D2EB7C}" type="presOf" srcId="{7D126980-368F-4A7F-A34C-2DEFE71ED05F}" destId="{10A4AFBB-18F3-43B7-A4BB-2A1512A46503}" srcOrd="0" destOrd="0" presId="urn:microsoft.com/office/officeart/2005/8/layout/hierarchy5"/>
    <dgm:cxn modelId="{6464B341-A2B8-4862-B9AD-3731AD482C36}" srcId="{35E681C7-7EF8-4282-B072-02400EB1AD73}" destId="{A090A995-2421-474E-83EB-4BADD2779263}" srcOrd="1" destOrd="0" parTransId="{9576AD15-25E0-4715-B42E-25C7552644E2}" sibTransId="{9751CE3E-F3E7-41C8-B934-9959773C32F5}"/>
    <dgm:cxn modelId="{BEFFB866-F810-48F8-90AE-BC81B28AB7B2}" type="presOf" srcId="{63DD6D8A-5770-47CF-8F13-EABD075F9BD3}" destId="{1192BF59-491C-4058-9D3C-F5A09898FC13}" srcOrd="1" destOrd="0" presId="urn:microsoft.com/office/officeart/2005/8/layout/hierarchy5"/>
    <dgm:cxn modelId="{1B7CB168-2AC7-4B2B-9C2A-02BFF15178EE}" type="presOf" srcId="{35E681C7-7EF8-4282-B072-02400EB1AD73}" destId="{ABA04602-C7B3-4C38-A9B0-89016F9A0215}" srcOrd="0" destOrd="0" presId="urn:microsoft.com/office/officeart/2005/8/layout/hierarchy5"/>
    <dgm:cxn modelId="{9F08EC70-BCE7-432D-A276-22854EC52CE9}" type="presOf" srcId="{63DD6D8A-5770-47CF-8F13-EABD075F9BD3}" destId="{FED66D33-D291-4EB9-9F45-E08E779B0DDE}" srcOrd="0" destOrd="0" presId="urn:microsoft.com/office/officeart/2005/8/layout/hierarchy5"/>
    <dgm:cxn modelId="{BD717657-2505-4851-9EBC-2FEAD785BB33}" srcId="{4AE042CC-B4FB-4DA1-85C7-E16FC87853C5}" destId="{35E681C7-7EF8-4282-B072-02400EB1AD73}" srcOrd="0" destOrd="0" parTransId="{5B92CD20-79EC-44DD-8F33-EA648BFB85AA}" sibTransId="{30CFEDCB-3C8C-471A-B518-3E3A6DCAB14A}"/>
    <dgm:cxn modelId="{6F92BF57-E311-497E-A4FE-2E671E582218}" type="presOf" srcId="{9576AD15-25E0-4715-B42E-25C7552644E2}" destId="{CB77EA43-5E7A-449E-92B5-B90875E4CC4D}" srcOrd="1" destOrd="0" presId="urn:microsoft.com/office/officeart/2005/8/layout/hierarchy5"/>
    <dgm:cxn modelId="{27E0E188-C8B6-4E4E-A7C4-6A5BA1FEB232}" type="presOf" srcId="{3D77DB69-23DC-4305-9EF4-69381423E66B}" destId="{828116C0-2929-4AE1-953F-3531D5EF8921}" srcOrd="1" destOrd="0" presId="urn:microsoft.com/office/officeart/2005/8/layout/hierarchy5"/>
    <dgm:cxn modelId="{6CC29B8C-1930-4F12-8796-03942DA99522}" type="presOf" srcId="{3D77DB69-23DC-4305-9EF4-69381423E66B}" destId="{7ACAEFD4-E989-41B8-80C5-FD8D7E6A0F35}" srcOrd="0" destOrd="0" presId="urn:microsoft.com/office/officeart/2005/8/layout/hierarchy5"/>
    <dgm:cxn modelId="{7111A28E-D2FC-46A9-9F81-8642E800DD0E}" type="presOf" srcId="{9576AD15-25E0-4715-B42E-25C7552644E2}" destId="{9FFAC8CA-6AC4-4572-8E90-5C17C9384AFC}" srcOrd="0" destOrd="0" presId="urn:microsoft.com/office/officeart/2005/8/layout/hierarchy5"/>
    <dgm:cxn modelId="{8A3FB692-D9D8-4C1F-AB38-4E3D544888F5}" srcId="{4AE042CC-B4FB-4DA1-85C7-E16FC87853C5}" destId="{3D77DB69-23DC-4305-9EF4-69381423E66B}" srcOrd="1" destOrd="0" parTransId="{F6EFF35B-1759-4064-9BB8-56CB9A9DB034}" sibTransId="{EC9B7101-B9FD-42DB-8593-2BC97A6D798C}"/>
    <dgm:cxn modelId="{6B9D4A99-CFCE-42BA-8F5F-16D4CE67EA2E}" type="presOf" srcId="{4AE042CC-B4FB-4DA1-85C7-E16FC87853C5}" destId="{90794BF1-111C-4D41-BEE8-8D33F7E4E42C}" srcOrd="0" destOrd="0" presId="urn:microsoft.com/office/officeart/2005/8/layout/hierarchy5"/>
    <dgm:cxn modelId="{1CE8D6AB-16BB-408C-9338-AD01C1077F5F}" type="presOf" srcId="{172CA7EF-237D-4425-AA46-57B7EAB68FD9}" destId="{1BE110C8-FE28-4BD5-B87E-A05880DF352F}" srcOrd="0" destOrd="0" presId="urn:microsoft.com/office/officeart/2005/8/layout/hierarchy5"/>
    <dgm:cxn modelId="{8C98D6AC-9B26-4812-85AB-D0199835EDCD}" type="presOf" srcId="{62EF07B9-B6B9-459E-ACFF-7A887B45D290}" destId="{53979587-FADE-41DC-87F8-A5F52A5DB855}" srcOrd="0" destOrd="0" presId="urn:microsoft.com/office/officeart/2005/8/layout/hierarchy5"/>
    <dgm:cxn modelId="{64730DAD-329F-4DB9-8540-6B97C0540584}" srcId="{03D890F5-5A39-432C-9C07-2B7DA24FAA55}" destId="{FC80D2ED-D512-4144-869C-675013BA1EB2}" srcOrd="1" destOrd="0" parTransId="{7D126980-368F-4A7F-A34C-2DEFE71ED05F}" sibTransId="{2023308B-0BE3-4250-865F-21D6FE819E6C}"/>
    <dgm:cxn modelId="{B89A6FB3-C099-4E2D-9048-BE7A8CB29544}" srcId="{A090A995-2421-474E-83EB-4BADD2779263}" destId="{800DF04A-1619-4AC3-BFEA-32B5F5CA174B}" srcOrd="0" destOrd="0" parTransId="{4685DAA1-E04C-4C29-B8A6-E23CAAC5AEED}" sibTransId="{1F43ADA9-AB2F-421F-8809-3E562ACD04E9}"/>
    <dgm:cxn modelId="{3CBB7FB3-E82B-42D0-869E-5391BEBD2C24}" type="presOf" srcId="{03D890F5-5A39-432C-9C07-2B7DA24FAA55}" destId="{16EDA41D-82D5-4192-B7D4-8FB2DA643520}" srcOrd="0" destOrd="0" presId="urn:microsoft.com/office/officeart/2005/8/layout/hierarchy5"/>
    <dgm:cxn modelId="{18FA21B4-23E5-40E2-ABBA-4202D6BEF546}" type="presOf" srcId="{172CA7EF-237D-4425-AA46-57B7EAB68FD9}" destId="{32DF48C3-CCF0-4364-AA38-2B570A88CBD5}" srcOrd="1" destOrd="0" presId="urn:microsoft.com/office/officeart/2005/8/layout/hierarchy5"/>
    <dgm:cxn modelId="{F237B5B5-2C49-4507-9433-5EFE79981615}" type="presOf" srcId="{9215E104-5706-4E04-A4B2-4903414CD9B4}" destId="{89200BF8-A504-4976-97A3-910771D5C334}" srcOrd="0" destOrd="0" presId="urn:microsoft.com/office/officeart/2005/8/layout/hierarchy5"/>
    <dgm:cxn modelId="{4C6DA6B7-AF62-4A15-85A7-7A31BB428D8F}" type="presOf" srcId="{7D126980-368F-4A7F-A34C-2DEFE71ED05F}" destId="{FFCE5990-A0F3-447F-B511-59647C730D6D}" srcOrd="1" destOrd="0" presId="urn:microsoft.com/office/officeart/2005/8/layout/hierarchy5"/>
    <dgm:cxn modelId="{961D95BC-9D6F-4FA5-BE85-A1ACB101DA55}" type="presOf" srcId="{EC1F9FF6-49DD-4C16-97D4-BEBE9C22AD86}" destId="{BC388E0F-7A52-4A13-887B-EF52BE348820}" srcOrd="0" destOrd="0" presId="urn:microsoft.com/office/officeart/2005/8/layout/hierarchy5"/>
    <dgm:cxn modelId="{576732D7-2872-4A0F-9635-171AA439D62D}" srcId="{03D890F5-5A39-432C-9C07-2B7DA24FAA55}" destId="{9215E104-5706-4E04-A4B2-4903414CD9B4}" srcOrd="0" destOrd="0" parTransId="{63DD6D8A-5770-47CF-8F13-EABD075F9BD3}" sibTransId="{83B86C4F-260C-4B73-B225-BD82D3F371BB}"/>
    <dgm:cxn modelId="{7B2670DC-F9C0-4334-8181-469783733EC4}" type="presOf" srcId="{FC80D2ED-D512-4144-869C-675013BA1EB2}" destId="{5C0A62EE-F132-4D4E-A4EF-032DBAAC28B5}" srcOrd="0" destOrd="0" presId="urn:microsoft.com/office/officeart/2005/8/layout/hierarchy5"/>
    <dgm:cxn modelId="{8D5A9BDE-715C-46EF-88D2-13F8199DC6F9}" srcId="{35E681C7-7EF8-4282-B072-02400EB1AD73}" destId="{03D890F5-5A39-432C-9C07-2B7DA24FAA55}" srcOrd="0" destOrd="0" parTransId="{62EF07B9-B6B9-459E-ACFF-7A887B45D290}" sibTransId="{700938F3-F2DA-49BA-9EDF-FEDFABB36221}"/>
    <dgm:cxn modelId="{306B65F1-97BC-49E8-AFA6-C534529A0D76}" type="presOf" srcId="{4685DAA1-E04C-4C29-B8A6-E23CAAC5AEED}" destId="{DC6D8191-60A8-4505-A5B9-8E1C945181A2}" srcOrd="0" destOrd="0" presId="urn:microsoft.com/office/officeart/2005/8/layout/hierarchy5"/>
    <dgm:cxn modelId="{2EFA84FD-95B3-460F-8AB4-71BC3969DF4A}" type="presOf" srcId="{A090A995-2421-474E-83EB-4BADD2779263}" destId="{B8D5BF76-E792-496F-9D6C-7BF87EF57022}" srcOrd="0" destOrd="0" presId="urn:microsoft.com/office/officeart/2005/8/layout/hierarchy5"/>
    <dgm:cxn modelId="{DB2D968C-9AD9-48FF-A729-B425379F273F}" type="presParOf" srcId="{90794BF1-111C-4D41-BEE8-8D33F7E4E42C}" destId="{BD4E5D87-D623-4BE8-B573-7100B2F2C967}" srcOrd="0" destOrd="0" presId="urn:microsoft.com/office/officeart/2005/8/layout/hierarchy5"/>
    <dgm:cxn modelId="{0D43A6C1-EF54-4724-A505-AB1AFBF3DC23}" type="presParOf" srcId="{BD4E5D87-D623-4BE8-B573-7100B2F2C967}" destId="{1A48B8F2-DE5D-46DB-A684-B6D118FEAAE4}" srcOrd="0" destOrd="0" presId="urn:microsoft.com/office/officeart/2005/8/layout/hierarchy5"/>
    <dgm:cxn modelId="{8F5DB30A-0CEA-4C65-95C9-FD45EB623E25}" type="presParOf" srcId="{BD4E5D87-D623-4BE8-B573-7100B2F2C967}" destId="{614F04DC-F41A-4287-A0FE-B5BECD4A4D21}" srcOrd="1" destOrd="0" presId="urn:microsoft.com/office/officeart/2005/8/layout/hierarchy5"/>
    <dgm:cxn modelId="{37B266B9-128A-4A9A-8D4A-226209ED5574}" type="presParOf" srcId="{614F04DC-F41A-4287-A0FE-B5BECD4A4D21}" destId="{88595537-36CC-453F-837B-A0DBD6684C99}" srcOrd="0" destOrd="0" presId="urn:microsoft.com/office/officeart/2005/8/layout/hierarchy5"/>
    <dgm:cxn modelId="{759E7159-BBCF-404F-868B-D2CA77396482}" type="presParOf" srcId="{88595537-36CC-453F-837B-A0DBD6684C99}" destId="{ABA04602-C7B3-4C38-A9B0-89016F9A0215}" srcOrd="0" destOrd="0" presId="urn:microsoft.com/office/officeart/2005/8/layout/hierarchy5"/>
    <dgm:cxn modelId="{69FE786A-8462-4F2E-818F-5EEBBB6388B8}" type="presParOf" srcId="{88595537-36CC-453F-837B-A0DBD6684C99}" destId="{6359419E-8F65-4671-A09A-8E0B441A9C00}" srcOrd="1" destOrd="0" presId="urn:microsoft.com/office/officeart/2005/8/layout/hierarchy5"/>
    <dgm:cxn modelId="{C5AD0FD8-6435-49CE-84B5-231798BA5F27}" type="presParOf" srcId="{6359419E-8F65-4671-A09A-8E0B441A9C00}" destId="{53979587-FADE-41DC-87F8-A5F52A5DB855}" srcOrd="0" destOrd="0" presId="urn:microsoft.com/office/officeart/2005/8/layout/hierarchy5"/>
    <dgm:cxn modelId="{E188CEA0-0F4C-4377-84ED-E92A8F160013}" type="presParOf" srcId="{53979587-FADE-41DC-87F8-A5F52A5DB855}" destId="{88955B3A-580A-4EDC-BDA1-C5D9A85B104E}" srcOrd="0" destOrd="0" presId="urn:microsoft.com/office/officeart/2005/8/layout/hierarchy5"/>
    <dgm:cxn modelId="{E764A806-A092-4C57-A427-BC55CFB1F24E}" type="presParOf" srcId="{6359419E-8F65-4671-A09A-8E0B441A9C00}" destId="{8BC26388-9575-4FDB-B7C0-A3340881A7AA}" srcOrd="1" destOrd="0" presId="urn:microsoft.com/office/officeart/2005/8/layout/hierarchy5"/>
    <dgm:cxn modelId="{02339CF0-EC97-4F20-8836-A547BE8D5746}" type="presParOf" srcId="{8BC26388-9575-4FDB-B7C0-A3340881A7AA}" destId="{16EDA41D-82D5-4192-B7D4-8FB2DA643520}" srcOrd="0" destOrd="0" presId="urn:microsoft.com/office/officeart/2005/8/layout/hierarchy5"/>
    <dgm:cxn modelId="{70158AD2-5DF0-4728-A500-E43BDB53A3E1}" type="presParOf" srcId="{8BC26388-9575-4FDB-B7C0-A3340881A7AA}" destId="{84A338F7-1C1F-405D-9FA4-1AA856C98A29}" srcOrd="1" destOrd="0" presId="urn:microsoft.com/office/officeart/2005/8/layout/hierarchy5"/>
    <dgm:cxn modelId="{E8EE9529-350B-4A1B-A53A-7120434662C9}" type="presParOf" srcId="{84A338F7-1C1F-405D-9FA4-1AA856C98A29}" destId="{FED66D33-D291-4EB9-9F45-E08E779B0DDE}" srcOrd="0" destOrd="0" presId="urn:microsoft.com/office/officeart/2005/8/layout/hierarchy5"/>
    <dgm:cxn modelId="{03FA81EF-0DA0-4848-B330-DA026F1D8CCA}" type="presParOf" srcId="{FED66D33-D291-4EB9-9F45-E08E779B0DDE}" destId="{1192BF59-491C-4058-9D3C-F5A09898FC13}" srcOrd="0" destOrd="0" presId="urn:microsoft.com/office/officeart/2005/8/layout/hierarchy5"/>
    <dgm:cxn modelId="{1287A422-A347-4F04-9310-7DFFB27F8200}" type="presParOf" srcId="{84A338F7-1C1F-405D-9FA4-1AA856C98A29}" destId="{C829572C-1B46-4CD1-B7B1-82E450E72DFA}" srcOrd="1" destOrd="0" presId="urn:microsoft.com/office/officeart/2005/8/layout/hierarchy5"/>
    <dgm:cxn modelId="{30C0E4D3-2CF7-4B00-A02E-B5DFB5B83964}" type="presParOf" srcId="{C829572C-1B46-4CD1-B7B1-82E450E72DFA}" destId="{89200BF8-A504-4976-97A3-910771D5C334}" srcOrd="0" destOrd="0" presId="urn:microsoft.com/office/officeart/2005/8/layout/hierarchy5"/>
    <dgm:cxn modelId="{C92548B9-49A2-4E1C-A450-62354C36D1B0}" type="presParOf" srcId="{C829572C-1B46-4CD1-B7B1-82E450E72DFA}" destId="{256AB16B-43A7-4BAE-B495-2F13E2F99113}" srcOrd="1" destOrd="0" presId="urn:microsoft.com/office/officeart/2005/8/layout/hierarchy5"/>
    <dgm:cxn modelId="{5F278BF8-FBDB-4B55-8892-BFC774CABBB3}" type="presParOf" srcId="{84A338F7-1C1F-405D-9FA4-1AA856C98A29}" destId="{10A4AFBB-18F3-43B7-A4BB-2A1512A46503}" srcOrd="2" destOrd="0" presId="urn:microsoft.com/office/officeart/2005/8/layout/hierarchy5"/>
    <dgm:cxn modelId="{144E996F-305A-4BE2-8366-0F645421F61E}" type="presParOf" srcId="{10A4AFBB-18F3-43B7-A4BB-2A1512A46503}" destId="{FFCE5990-A0F3-447F-B511-59647C730D6D}" srcOrd="0" destOrd="0" presId="urn:microsoft.com/office/officeart/2005/8/layout/hierarchy5"/>
    <dgm:cxn modelId="{B2E87F4F-D467-42B4-A838-3BC1F8BB0426}" type="presParOf" srcId="{84A338F7-1C1F-405D-9FA4-1AA856C98A29}" destId="{4EA045F1-4B8D-4DA8-AC14-9BCB1106B39C}" srcOrd="3" destOrd="0" presId="urn:microsoft.com/office/officeart/2005/8/layout/hierarchy5"/>
    <dgm:cxn modelId="{A060C9B0-0103-45E2-93BC-F5428EB2D063}" type="presParOf" srcId="{4EA045F1-4B8D-4DA8-AC14-9BCB1106B39C}" destId="{5C0A62EE-F132-4D4E-A4EF-032DBAAC28B5}" srcOrd="0" destOrd="0" presId="urn:microsoft.com/office/officeart/2005/8/layout/hierarchy5"/>
    <dgm:cxn modelId="{D4A7083B-9A1B-48DA-87F1-F495E63EB7F0}" type="presParOf" srcId="{4EA045F1-4B8D-4DA8-AC14-9BCB1106B39C}" destId="{96F23E3D-0468-4CD5-BDA4-A45ECD4DAB61}" srcOrd="1" destOrd="0" presId="urn:microsoft.com/office/officeart/2005/8/layout/hierarchy5"/>
    <dgm:cxn modelId="{F5DADFAA-9847-4994-AFA7-6FF983AF7DEF}" type="presParOf" srcId="{6359419E-8F65-4671-A09A-8E0B441A9C00}" destId="{9FFAC8CA-6AC4-4572-8E90-5C17C9384AFC}" srcOrd="2" destOrd="0" presId="urn:microsoft.com/office/officeart/2005/8/layout/hierarchy5"/>
    <dgm:cxn modelId="{96A80D5B-6778-4706-A947-D66C9F5E800B}" type="presParOf" srcId="{9FFAC8CA-6AC4-4572-8E90-5C17C9384AFC}" destId="{CB77EA43-5E7A-449E-92B5-B90875E4CC4D}" srcOrd="0" destOrd="0" presId="urn:microsoft.com/office/officeart/2005/8/layout/hierarchy5"/>
    <dgm:cxn modelId="{48CBA897-0F52-48AC-8276-DBA012DAC371}" type="presParOf" srcId="{6359419E-8F65-4671-A09A-8E0B441A9C00}" destId="{E8AE0C61-12C5-45BD-926F-5ECB2FDB1712}" srcOrd="3" destOrd="0" presId="urn:microsoft.com/office/officeart/2005/8/layout/hierarchy5"/>
    <dgm:cxn modelId="{7B0B679F-EA22-4CF7-AB6B-7E4771EEFB11}" type="presParOf" srcId="{E8AE0C61-12C5-45BD-926F-5ECB2FDB1712}" destId="{B8D5BF76-E792-496F-9D6C-7BF87EF57022}" srcOrd="0" destOrd="0" presId="urn:microsoft.com/office/officeart/2005/8/layout/hierarchy5"/>
    <dgm:cxn modelId="{E931F90A-EBB9-4A7B-8786-FC0FA7404D1E}" type="presParOf" srcId="{E8AE0C61-12C5-45BD-926F-5ECB2FDB1712}" destId="{D235A25E-CFF3-4D09-A6EF-DBF1BBF91961}" srcOrd="1" destOrd="0" presId="urn:microsoft.com/office/officeart/2005/8/layout/hierarchy5"/>
    <dgm:cxn modelId="{7CA6C8C5-B221-4D88-B5EB-A6FEB54836F1}" type="presParOf" srcId="{D235A25E-CFF3-4D09-A6EF-DBF1BBF91961}" destId="{DC6D8191-60A8-4505-A5B9-8E1C945181A2}" srcOrd="0" destOrd="0" presId="urn:microsoft.com/office/officeart/2005/8/layout/hierarchy5"/>
    <dgm:cxn modelId="{F1BAE655-E60B-4B94-8BC8-57666A00879F}" type="presParOf" srcId="{DC6D8191-60A8-4505-A5B9-8E1C945181A2}" destId="{CCD48606-152F-43D3-91E1-08769548824D}" srcOrd="0" destOrd="0" presId="urn:microsoft.com/office/officeart/2005/8/layout/hierarchy5"/>
    <dgm:cxn modelId="{90987FEA-6C10-4C86-925B-99F91BA25938}" type="presParOf" srcId="{D235A25E-CFF3-4D09-A6EF-DBF1BBF91961}" destId="{4D120910-7B0F-4C74-972A-517B65236E56}" srcOrd="1" destOrd="0" presId="urn:microsoft.com/office/officeart/2005/8/layout/hierarchy5"/>
    <dgm:cxn modelId="{EBE5145F-CC6F-4C7E-AABB-1D1938AFE3D2}" type="presParOf" srcId="{4D120910-7B0F-4C74-972A-517B65236E56}" destId="{4155D7C3-E983-4E6D-9BF4-9CAAB733B73B}" srcOrd="0" destOrd="0" presId="urn:microsoft.com/office/officeart/2005/8/layout/hierarchy5"/>
    <dgm:cxn modelId="{E50DA1F4-1103-41A1-9AC5-0786D21B13DD}" type="presParOf" srcId="{4D120910-7B0F-4C74-972A-517B65236E56}" destId="{279FE450-2B9D-4F40-A27F-2E3DC3FDE89F}" srcOrd="1" destOrd="0" presId="urn:microsoft.com/office/officeart/2005/8/layout/hierarchy5"/>
    <dgm:cxn modelId="{82DA6FB8-AE6E-4E93-83B7-60264433A2D0}" type="presParOf" srcId="{90794BF1-111C-4D41-BEE8-8D33F7E4E42C}" destId="{98923DED-804F-4C48-B979-28E18D67CC26}" srcOrd="1" destOrd="0" presId="urn:microsoft.com/office/officeart/2005/8/layout/hierarchy5"/>
    <dgm:cxn modelId="{A7B8BD5A-422A-46AE-BD61-20B22330A7B9}" type="presParOf" srcId="{98923DED-804F-4C48-B979-28E18D67CC26}" destId="{83E41E82-1CEF-4965-835E-210B7D36911B}" srcOrd="0" destOrd="0" presId="urn:microsoft.com/office/officeart/2005/8/layout/hierarchy5"/>
    <dgm:cxn modelId="{A040A1E8-8B51-4A65-959E-1EE0006A1239}" type="presParOf" srcId="{83E41E82-1CEF-4965-835E-210B7D36911B}" destId="{7ACAEFD4-E989-41B8-80C5-FD8D7E6A0F35}" srcOrd="0" destOrd="0" presId="urn:microsoft.com/office/officeart/2005/8/layout/hierarchy5"/>
    <dgm:cxn modelId="{6682E866-A4BC-4C96-B9ED-4F44D55CC237}" type="presParOf" srcId="{83E41E82-1CEF-4965-835E-210B7D36911B}" destId="{828116C0-2929-4AE1-953F-3531D5EF8921}" srcOrd="1" destOrd="0" presId="urn:microsoft.com/office/officeart/2005/8/layout/hierarchy5"/>
    <dgm:cxn modelId="{80067CEB-FAA4-4EE3-9380-13146866BAAC}" type="presParOf" srcId="{98923DED-804F-4C48-B979-28E18D67CC26}" destId="{7884A4F6-5853-444D-BFA0-59B168101981}" srcOrd="1" destOrd="0" presId="urn:microsoft.com/office/officeart/2005/8/layout/hierarchy5"/>
    <dgm:cxn modelId="{65C820D2-4E5D-4459-8DAB-1F994A3758BA}" type="presParOf" srcId="{7884A4F6-5853-444D-BFA0-59B168101981}" destId="{7EB14032-2389-46C8-BCE1-448BA6767252}" srcOrd="0" destOrd="0" presId="urn:microsoft.com/office/officeart/2005/8/layout/hierarchy5"/>
    <dgm:cxn modelId="{00CA70EF-ECA3-48CE-8113-577A66B02D7E}" type="presParOf" srcId="{98923DED-804F-4C48-B979-28E18D67CC26}" destId="{84CEF1D3-3F4A-463B-99E5-CC200D585F81}" srcOrd="2" destOrd="0" presId="urn:microsoft.com/office/officeart/2005/8/layout/hierarchy5"/>
    <dgm:cxn modelId="{EFF22768-9657-4B51-B1BC-E03486807DFB}" type="presParOf" srcId="{84CEF1D3-3F4A-463B-99E5-CC200D585F81}" destId="{1BE110C8-FE28-4BD5-B87E-A05880DF352F}" srcOrd="0" destOrd="0" presId="urn:microsoft.com/office/officeart/2005/8/layout/hierarchy5"/>
    <dgm:cxn modelId="{537A3A7F-C040-40B2-A5D0-D8C150F1F983}" type="presParOf" srcId="{84CEF1D3-3F4A-463B-99E5-CC200D585F81}" destId="{32DF48C3-CCF0-4364-AA38-2B570A88CBD5}" srcOrd="1" destOrd="0" presId="urn:microsoft.com/office/officeart/2005/8/layout/hierarchy5"/>
    <dgm:cxn modelId="{51FF82C8-90A3-4171-84C2-A614C4F67D2A}" type="presParOf" srcId="{98923DED-804F-4C48-B979-28E18D67CC26}" destId="{017377C4-4AD7-4AC7-BA52-D7A5DF9DAD54}" srcOrd="3" destOrd="0" presId="urn:microsoft.com/office/officeart/2005/8/layout/hierarchy5"/>
    <dgm:cxn modelId="{C54C85D4-4125-453F-A451-BDC35412D04D}" type="presParOf" srcId="{017377C4-4AD7-4AC7-BA52-D7A5DF9DAD54}" destId="{3115803E-B491-4660-B215-D0F827B754C7}" srcOrd="0" destOrd="0" presId="urn:microsoft.com/office/officeart/2005/8/layout/hierarchy5"/>
    <dgm:cxn modelId="{D8CDF123-3502-4945-9B12-AE540E811521}" type="presParOf" srcId="{98923DED-804F-4C48-B979-28E18D67CC26}" destId="{40F7BD7E-A5CF-43E5-8532-619B83332C61}" srcOrd="4" destOrd="0" presId="urn:microsoft.com/office/officeart/2005/8/layout/hierarchy5"/>
    <dgm:cxn modelId="{5450E460-35F2-4FCB-8289-497858F233DD}" type="presParOf" srcId="{40F7BD7E-A5CF-43E5-8532-619B83332C61}" destId="{BC388E0F-7A52-4A13-887B-EF52BE348820}" srcOrd="0" destOrd="0" presId="urn:microsoft.com/office/officeart/2005/8/layout/hierarchy5"/>
    <dgm:cxn modelId="{C7248CF0-A53B-4B2C-8A98-582CD1C2F5D8}" type="presParOf" srcId="{40F7BD7E-A5CF-43E5-8532-619B83332C61}" destId="{F0133E2E-B801-4CC9-853C-814925EC651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C78EDC-FEFF-4090-B81E-CE606D61B148}"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3B3BF28-BCE4-4C45-8A71-311085FA4846}">
      <dgm:prSet phldrT="[Text]"/>
      <dgm:spPr/>
      <dgm:t>
        <a:bodyPr/>
        <a:lstStyle/>
        <a:p>
          <a:r>
            <a:rPr lang="en-US"/>
            <a:t>Page blobs</a:t>
          </a:r>
        </a:p>
      </dgm:t>
    </dgm:pt>
    <dgm:pt modelId="{7403CB25-3155-4986-A64E-EC3515387B3F}" type="parTrans" cxnId="{8850CB93-1383-4D08-AA15-6D3C7467755C}">
      <dgm:prSet/>
      <dgm:spPr/>
      <dgm:t>
        <a:bodyPr/>
        <a:lstStyle/>
        <a:p>
          <a:endParaRPr lang="en-US"/>
        </a:p>
      </dgm:t>
    </dgm:pt>
    <dgm:pt modelId="{9A3F4A4C-06EE-4AEE-B368-0A38BC94A14B}" type="sibTrans" cxnId="{8850CB93-1383-4D08-AA15-6D3C7467755C}">
      <dgm:prSet/>
      <dgm:spPr/>
      <dgm:t>
        <a:bodyPr/>
        <a:lstStyle/>
        <a:p>
          <a:endParaRPr lang="en-US"/>
        </a:p>
      </dgm:t>
    </dgm:pt>
    <dgm:pt modelId="{8554B200-235E-4233-8E8C-1B6D9E646845}">
      <dgm:prSet phldrT="[Text]"/>
      <dgm:spPr/>
      <dgm:t>
        <a:bodyPr/>
        <a:lstStyle/>
        <a:p>
          <a:r>
            <a:rPr lang="en-US"/>
            <a:t>Block blobs</a:t>
          </a:r>
        </a:p>
      </dgm:t>
    </dgm:pt>
    <dgm:pt modelId="{7B831E5E-4162-472E-B7BF-5BCA1529A244}" type="parTrans" cxnId="{32E965B6-C211-453E-BBBB-871E77276B4F}">
      <dgm:prSet/>
      <dgm:spPr/>
      <dgm:t>
        <a:bodyPr/>
        <a:lstStyle/>
        <a:p>
          <a:endParaRPr lang="en-US"/>
        </a:p>
      </dgm:t>
    </dgm:pt>
    <dgm:pt modelId="{0A4BBE22-A9BE-4006-B1B9-FBBF7FCD1674}" type="sibTrans" cxnId="{32E965B6-C211-453E-BBBB-871E77276B4F}">
      <dgm:prSet/>
      <dgm:spPr/>
      <dgm:t>
        <a:bodyPr/>
        <a:lstStyle/>
        <a:p>
          <a:endParaRPr lang="en-US"/>
        </a:p>
      </dgm:t>
    </dgm:pt>
    <dgm:pt modelId="{4B5E1D2B-AFB5-4794-8F4A-69125C476E63}">
      <dgm:prSet phldrT="[Text]"/>
      <dgm:spPr>
        <a:noFill/>
        <a:ln>
          <a:noFill/>
        </a:ln>
      </dgm:spPr>
      <dgm:t>
        <a:bodyPr/>
        <a:lstStyle/>
        <a:p>
          <a:endParaRPr lang="en-US"/>
        </a:p>
      </dgm:t>
    </dgm:pt>
    <dgm:pt modelId="{DEB950D6-6A37-4314-A731-C364F21F193E}" type="parTrans" cxnId="{400D2E73-D110-4BA8-BA61-579813EC3FFB}">
      <dgm:prSet/>
      <dgm:spPr/>
      <dgm:t>
        <a:bodyPr/>
        <a:lstStyle/>
        <a:p>
          <a:endParaRPr lang="en-US"/>
        </a:p>
      </dgm:t>
    </dgm:pt>
    <dgm:pt modelId="{40B329F0-45F5-4619-B2F3-1B4BFE4927A7}" type="sibTrans" cxnId="{400D2E73-D110-4BA8-BA61-579813EC3FFB}">
      <dgm:prSet/>
      <dgm:spPr/>
      <dgm:t>
        <a:bodyPr/>
        <a:lstStyle/>
        <a:p>
          <a:endParaRPr lang="en-US"/>
        </a:p>
      </dgm:t>
    </dgm:pt>
    <dgm:pt modelId="{FCD446B0-9739-4321-8EB0-B80BFC09B6FD}" type="pres">
      <dgm:prSet presAssocID="{9BC78EDC-FEFF-4090-B81E-CE606D61B148}" presName="diagram" presStyleCnt="0">
        <dgm:presLayoutVars>
          <dgm:dir/>
          <dgm:resizeHandles val="exact"/>
        </dgm:presLayoutVars>
      </dgm:prSet>
      <dgm:spPr/>
    </dgm:pt>
    <dgm:pt modelId="{EAF4E619-36B4-44BA-9191-8C53A80439D9}" type="pres">
      <dgm:prSet presAssocID="{23B3BF28-BCE4-4C45-8A71-311085FA4846}" presName="node" presStyleLbl="node1" presStyleIdx="0" presStyleCnt="3">
        <dgm:presLayoutVars>
          <dgm:bulletEnabled val="1"/>
        </dgm:presLayoutVars>
      </dgm:prSet>
      <dgm:spPr/>
    </dgm:pt>
    <dgm:pt modelId="{9BDA4D21-4C20-43C1-85A4-7A92B4F284A2}" type="pres">
      <dgm:prSet presAssocID="{9A3F4A4C-06EE-4AEE-B368-0A38BC94A14B}" presName="sibTrans" presStyleCnt="0"/>
      <dgm:spPr/>
    </dgm:pt>
    <dgm:pt modelId="{E31FDB3D-3EB4-4315-A16C-2A15FB78031A}" type="pres">
      <dgm:prSet presAssocID="{8554B200-235E-4233-8E8C-1B6D9E646845}" presName="node" presStyleLbl="node1" presStyleIdx="1" presStyleCnt="3">
        <dgm:presLayoutVars>
          <dgm:bulletEnabled val="1"/>
        </dgm:presLayoutVars>
      </dgm:prSet>
      <dgm:spPr/>
    </dgm:pt>
    <dgm:pt modelId="{25EF1A4E-2876-4A3C-99DE-4C70CE03A774}" type="pres">
      <dgm:prSet presAssocID="{0A4BBE22-A9BE-4006-B1B9-FBBF7FCD1674}" presName="sibTrans" presStyleCnt="0"/>
      <dgm:spPr/>
    </dgm:pt>
    <dgm:pt modelId="{9085EF5B-73EF-454C-A502-7691ED0E7C9F}" type="pres">
      <dgm:prSet presAssocID="{4B5E1D2B-AFB5-4794-8F4A-69125C476E63}" presName="node" presStyleLbl="node1" presStyleIdx="2" presStyleCnt="3">
        <dgm:presLayoutVars>
          <dgm:bulletEnabled val="1"/>
        </dgm:presLayoutVars>
      </dgm:prSet>
      <dgm:spPr/>
    </dgm:pt>
  </dgm:ptLst>
  <dgm:cxnLst>
    <dgm:cxn modelId="{96F4FA17-A65E-4A95-943F-3EDD03B33D71}" type="presOf" srcId="{9BC78EDC-FEFF-4090-B81E-CE606D61B148}" destId="{FCD446B0-9739-4321-8EB0-B80BFC09B6FD}" srcOrd="0" destOrd="0" presId="urn:microsoft.com/office/officeart/2005/8/layout/default"/>
    <dgm:cxn modelId="{91353825-5622-4C9C-9D82-500EF4786255}" type="presOf" srcId="{4B5E1D2B-AFB5-4794-8F4A-69125C476E63}" destId="{9085EF5B-73EF-454C-A502-7691ED0E7C9F}" srcOrd="0" destOrd="0" presId="urn:microsoft.com/office/officeart/2005/8/layout/default"/>
    <dgm:cxn modelId="{400D2E73-D110-4BA8-BA61-579813EC3FFB}" srcId="{9BC78EDC-FEFF-4090-B81E-CE606D61B148}" destId="{4B5E1D2B-AFB5-4794-8F4A-69125C476E63}" srcOrd="2" destOrd="0" parTransId="{DEB950D6-6A37-4314-A731-C364F21F193E}" sibTransId="{40B329F0-45F5-4619-B2F3-1B4BFE4927A7}"/>
    <dgm:cxn modelId="{8850CB93-1383-4D08-AA15-6D3C7467755C}" srcId="{9BC78EDC-FEFF-4090-B81E-CE606D61B148}" destId="{23B3BF28-BCE4-4C45-8A71-311085FA4846}" srcOrd="0" destOrd="0" parTransId="{7403CB25-3155-4986-A64E-EC3515387B3F}" sibTransId="{9A3F4A4C-06EE-4AEE-B368-0A38BC94A14B}"/>
    <dgm:cxn modelId="{12FB30AA-7195-4EA3-9E99-CCA861C2E6F6}" type="presOf" srcId="{8554B200-235E-4233-8E8C-1B6D9E646845}" destId="{E31FDB3D-3EB4-4315-A16C-2A15FB78031A}" srcOrd="0" destOrd="0" presId="urn:microsoft.com/office/officeart/2005/8/layout/default"/>
    <dgm:cxn modelId="{32E965B6-C211-453E-BBBB-871E77276B4F}" srcId="{9BC78EDC-FEFF-4090-B81E-CE606D61B148}" destId="{8554B200-235E-4233-8E8C-1B6D9E646845}" srcOrd="1" destOrd="0" parTransId="{7B831E5E-4162-472E-B7BF-5BCA1529A244}" sibTransId="{0A4BBE22-A9BE-4006-B1B9-FBBF7FCD1674}"/>
    <dgm:cxn modelId="{23661FCE-FDE2-4B78-96AA-A3DACA743B32}" type="presOf" srcId="{23B3BF28-BCE4-4C45-8A71-311085FA4846}" destId="{EAF4E619-36B4-44BA-9191-8C53A80439D9}" srcOrd="0" destOrd="0" presId="urn:microsoft.com/office/officeart/2005/8/layout/default"/>
    <dgm:cxn modelId="{A7218327-6CDF-4A33-B075-E508D75C31DA}" type="presParOf" srcId="{FCD446B0-9739-4321-8EB0-B80BFC09B6FD}" destId="{EAF4E619-36B4-44BA-9191-8C53A80439D9}" srcOrd="0" destOrd="0" presId="urn:microsoft.com/office/officeart/2005/8/layout/default"/>
    <dgm:cxn modelId="{BFFEAC1C-C7B8-49CB-AE63-AA9A0C62C034}" type="presParOf" srcId="{FCD446B0-9739-4321-8EB0-B80BFC09B6FD}" destId="{9BDA4D21-4C20-43C1-85A4-7A92B4F284A2}" srcOrd="1" destOrd="0" presId="urn:microsoft.com/office/officeart/2005/8/layout/default"/>
    <dgm:cxn modelId="{A7FDA6AC-0DA8-4C0A-84B4-6128AB7F644D}" type="presParOf" srcId="{FCD446B0-9739-4321-8EB0-B80BFC09B6FD}" destId="{E31FDB3D-3EB4-4315-A16C-2A15FB78031A}" srcOrd="2" destOrd="0" presId="urn:microsoft.com/office/officeart/2005/8/layout/default"/>
    <dgm:cxn modelId="{3C48F582-4879-455C-BFD2-127B8F62B533}" type="presParOf" srcId="{FCD446B0-9739-4321-8EB0-B80BFC09B6FD}" destId="{25EF1A4E-2876-4A3C-99DE-4C70CE03A774}" srcOrd="3" destOrd="0" presId="urn:microsoft.com/office/officeart/2005/8/layout/default"/>
    <dgm:cxn modelId="{B387755F-C780-4357-895E-6906484C3CEA}" type="presParOf" srcId="{FCD446B0-9739-4321-8EB0-B80BFC09B6FD}" destId="{9085EF5B-73EF-454C-A502-7691ED0E7C9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BCF72B-1C77-4F4F-B2BE-B617DCD160CD}" type="doc">
      <dgm:prSet loTypeId="urn:microsoft.com/office/officeart/2005/8/layout/hierarchy5" loCatId="hierarchy" qsTypeId="urn:microsoft.com/office/officeart/2005/8/quickstyle/simple1" qsCatId="simple" csTypeId="urn:microsoft.com/office/officeart/2005/8/colors/accent2_2" csCatId="accent2" phldr="1"/>
      <dgm:spPr/>
      <dgm:t>
        <a:bodyPr/>
        <a:lstStyle/>
        <a:p>
          <a:endParaRPr lang="en-US"/>
        </a:p>
      </dgm:t>
    </dgm:pt>
    <dgm:pt modelId="{FA0FD892-085C-46B7-A04A-50B241016767}">
      <dgm:prSet phldrT="[Text]"/>
      <dgm:spPr/>
      <dgm:t>
        <a:bodyPr/>
        <a:lstStyle/>
        <a:p>
          <a:r>
            <a:rPr lang="en-US"/>
            <a:t>images</a:t>
          </a:r>
        </a:p>
      </dgm:t>
    </dgm:pt>
    <dgm:pt modelId="{0ACFEFBB-073B-482A-9C84-9F30AE633BF4}" type="parTrans" cxnId="{3EEE044C-89AD-44E7-BB28-A737B427EE1B}">
      <dgm:prSet/>
      <dgm:spPr/>
      <dgm:t>
        <a:bodyPr/>
        <a:lstStyle/>
        <a:p>
          <a:endParaRPr lang="en-US"/>
        </a:p>
      </dgm:t>
    </dgm:pt>
    <dgm:pt modelId="{CB262F48-1566-416C-9FC6-A15C8A6C4ABC}" type="sibTrans" cxnId="{3EEE044C-89AD-44E7-BB28-A737B427EE1B}">
      <dgm:prSet/>
      <dgm:spPr/>
      <dgm:t>
        <a:bodyPr/>
        <a:lstStyle/>
        <a:p>
          <a:endParaRPr lang="en-US"/>
        </a:p>
      </dgm:t>
    </dgm:pt>
    <dgm:pt modelId="{385D8871-FFAD-4FF9-978B-93160080371D}">
      <dgm:prSet phldrT="[Text]"/>
      <dgm:spPr/>
      <dgm:t>
        <a:bodyPr/>
        <a:lstStyle/>
        <a:p>
          <a:r>
            <a:rPr lang="en-US"/>
            <a:t>thumbnails</a:t>
          </a:r>
        </a:p>
      </dgm:t>
    </dgm:pt>
    <dgm:pt modelId="{49533273-497A-42AA-9045-500917EC4DF5}" type="parTrans" cxnId="{72621334-0278-479E-919C-24977243B52E}">
      <dgm:prSet/>
      <dgm:spPr/>
      <dgm:t>
        <a:bodyPr/>
        <a:lstStyle/>
        <a:p>
          <a:endParaRPr lang="en-US"/>
        </a:p>
      </dgm:t>
    </dgm:pt>
    <dgm:pt modelId="{8EBF4434-8147-488B-AA83-D11AD63DA4B8}" type="sibTrans" cxnId="{72621334-0278-479E-919C-24977243B52E}">
      <dgm:prSet/>
      <dgm:spPr/>
      <dgm:t>
        <a:bodyPr/>
        <a:lstStyle/>
        <a:p>
          <a:endParaRPr lang="en-US"/>
        </a:p>
      </dgm:t>
    </dgm:pt>
    <dgm:pt modelId="{1C9012D6-A6B6-4C36-9FDC-3E30A7BFA7FD}">
      <dgm:prSet phldrT="[Text]"/>
      <dgm:spPr/>
      <dgm:t>
        <a:bodyPr/>
        <a:lstStyle/>
        <a:p>
          <a:r>
            <a:rPr lang="en-US"/>
            <a:t>128x128</a:t>
          </a:r>
        </a:p>
        <a:p>
          <a:r>
            <a:rPr lang="en-US"/>
            <a:t>http://...</a:t>
          </a:r>
        </a:p>
      </dgm:t>
    </dgm:pt>
    <dgm:pt modelId="{CDCEA8F5-FA6A-42ED-80AB-1F960B2B27E3}" type="parTrans" cxnId="{E7CC2287-21C1-47EA-9EAE-642B788927C0}">
      <dgm:prSet/>
      <dgm:spPr/>
      <dgm:t>
        <a:bodyPr/>
        <a:lstStyle/>
        <a:p>
          <a:endParaRPr lang="en-US"/>
        </a:p>
      </dgm:t>
    </dgm:pt>
    <dgm:pt modelId="{17D6EA19-E2C1-404C-A82C-154788317D38}" type="sibTrans" cxnId="{E7CC2287-21C1-47EA-9EAE-642B788927C0}">
      <dgm:prSet/>
      <dgm:spPr/>
      <dgm:t>
        <a:bodyPr/>
        <a:lstStyle/>
        <a:p>
          <a:endParaRPr lang="en-US"/>
        </a:p>
      </dgm:t>
    </dgm:pt>
    <dgm:pt modelId="{50E45930-A812-4E77-B85A-CE6127DE2CF6}">
      <dgm:prSet phldrT="[Text]"/>
      <dgm:spPr/>
      <dgm:t>
        <a:bodyPr/>
        <a:lstStyle/>
        <a:p>
          <a:r>
            <a:rPr lang="en-US"/>
            <a:t>256x256</a:t>
          </a:r>
        </a:p>
        <a:p>
          <a:r>
            <a:rPr lang="en-US"/>
            <a:t>http://...</a:t>
          </a:r>
        </a:p>
      </dgm:t>
    </dgm:pt>
    <dgm:pt modelId="{8FAF9BF3-09D5-4013-9CE9-9D39E99CE2BD}" type="parTrans" cxnId="{71DEA4A0-D2DB-46FB-87BA-EDC92CB37A7E}">
      <dgm:prSet/>
      <dgm:spPr/>
      <dgm:t>
        <a:bodyPr/>
        <a:lstStyle/>
        <a:p>
          <a:endParaRPr lang="en-US"/>
        </a:p>
      </dgm:t>
    </dgm:pt>
    <dgm:pt modelId="{60E77936-0CEF-4149-AF54-7D6E40A3EAD9}" type="sibTrans" cxnId="{71DEA4A0-D2DB-46FB-87BA-EDC92CB37A7E}">
      <dgm:prSet/>
      <dgm:spPr/>
      <dgm:t>
        <a:bodyPr/>
        <a:lstStyle/>
        <a:p>
          <a:endParaRPr lang="en-US"/>
        </a:p>
      </dgm:t>
    </dgm:pt>
    <dgm:pt modelId="{7240EB85-E346-4DBE-B732-E5C0C147076E}">
      <dgm:prSet phldrT="[Text]"/>
      <dgm:spPr/>
      <dgm:t>
        <a:bodyPr/>
        <a:lstStyle/>
        <a:p>
          <a:r>
            <a:rPr lang="en-US"/>
            <a:t>retrieval</a:t>
          </a:r>
        </a:p>
      </dgm:t>
    </dgm:pt>
    <dgm:pt modelId="{7D8D709A-F389-4816-8FAD-8279BF9AA6F9}" type="parTrans" cxnId="{A07D599F-A661-47D8-BD6D-EB36523FB125}">
      <dgm:prSet/>
      <dgm:spPr/>
      <dgm:t>
        <a:bodyPr/>
        <a:lstStyle/>
        <a:p>
          <a:endParaRPr lang="en-US"/>
        </a:p>
      </dgm:t>
    </dgm:pt>
    <dgm:pt modelId="{2A03E74A-85AE-49FE-B528-F87F32064FE4}" type="sibTrans" cxnId="{A07D599F-A661-47D8-BD6D-EB36523FB125}">
      <dgm:prSet/>
      <dgm:spPr/>
      <dgm:t>
        <a:bodyPr/>
        <a:lstStyle/>
        <a:p>
          <a:endParaRPr lang="en-US"/>
        </a:p>
      </dgm:t>
    </dgm:pt>
    <dgm:pt modelId="{B7E0CC36-9150-41C9-BF5A-837AB530C642}">
      <dgm:prSet phldrT="[Text]"/>
      <dgm:spPr/>
      <dgm:t>
        <a:bodyPr/>
        <a:lstStyle/>
        <a:p>
          <a:r>
            <a:rPr lang="en-US"/>
            <a:t>http://...</a:t>
          </a:r>
        </a:p>
      </dgm:t>
    </dgm:pt>
    <dgm:pt modelId="{79372E52-1A73-4B24-89B2-8EE6327B9F9E}" type="parTrans" cxnId="{46ACA5EA-58CF-401A-ABE2-45756AD2FD39}">
      <dgm:prSet/>
      <dgm:spPr/>
      <dgm:t>
        <a:bodyPr/>
        <a:lstStyle/>
        <a:p>
          <a:endParaRPr lang="en-US"/>
        </a:p>
      </dgm:t>
    </dgm:pt>
    <dgm:pt modelId="{BB279754-21FD-47C1-B34A-DCB066C99A26}" type="sibTrans" cxnId="{46ACA5EA-58CF-401A-ABE2-45756AD2FD39}">
      <dgm:prSet/>
      <dgm:spPr/>
      <dgm:t>
        <a:bodyPr/>
        <a:lstStyle/>
        <a:p>
          <a:endParaRPr lang="en-US"/>
        </a:p>
      </dgm:t>
    </dgm:pt>
    <dgm:pt modelId="{7AB5CA4C-995B-4A48-ABF5-6332FBC370E3}">
      <dgm:prSet phldrT="[Text]"/>
      <dgm:spPr/>
      <dgm:t>
        <a:bodyPr/>
        <a:lstStyle/>
        <a:p>
          <a:r>
            <a:rPr lang="en-US"/>
            <a:t>Storage account</a:t>
          </a:r>
        </a:p>
      </dgm:t>
    </dgm:pt>
    <dgm:pt modelId="{B9440C1D-1CF2-4F0E-AEE2-28AA5FD0395A}" type="parTrans" cxnId="{55B036D0-9DAA-4F7E-A339-F0F45C81FF2E}">
      <dgm:prSet/>
      <dgm:spPr/>
      <dgm:t>
        <a:bodyPr/>
        <a:lstStyle/>
        <a:p>
          <a:endParaRPr lang="en-US"/>
        </a:p>
      </dgm:t>
    </dgm:pt>
    <dgm:pt modelId="{30712386-C232-4A03-91A9-4E68773F2607}" type="sibTrans" cxnId="{55B036D0-9DAA-4F7E-A339-F0F45C81FF2E}">
      <dgm:prSet/>
      <dgm:spPr/>
      <dgm:t>
        <a:bodyPr/>
        <a:lstStyle/>
        <a:p>
          <a:endParaRPr lang="en-US"/>
        </a:p>
      </dgm:t>
    </dgm:pt>
    <dgm:pt modelId="{6DC6EAC8-CBC8-4122-9770-82770656AF22}">
      <dgm:prSet phldrT="[Text]"/>
      <dgm:spPr/>
      <dgm:t>
        <a:bodyPr/>
        <a:lstStyle/>
        <a:p>
          <a:r>
            <a:rPr lang="en-US"/>
            <a:t>Queues</a:t>
          </a:r>
        </a:p>
      </dgm:t>
    </dgm:pt>
    <dgm:pt modelId="{C93EEC82-0977-40C1-BD7B-825A34CD4F01}" type="parTrans" cxnId="{03C8ABB8-8FEA-47C2-92A8-B17689941359}">
      <dgm:prSet/>
      <dgm:spPr/>
      <dgm:t>
        <a:bodyPr/>
        <a:lstStyle/>
        <a:p>
          <a:endParaRPr lang="en-US"/>
        </a:p>
      </dgm:t>
    </dgm:pt>
    <dgm:pt modelId="{1B7E3960-3952-45AB-89DF-4E509C4FB4B5}" type="sibTrans" cxnId="{03C8ABB8-8FEA-47C2-92A8-B17689941359}">
      <dgm:prSet/>
      <dgm:spPr/>
      <dgm:t>
        <a:bodyPr/>
        <a:lstStyle/>
        <a:p>
          <a:endParaRPr lang="en-US"/>
        </a:p>
      </dgm:t>
    </dgm:pt>
    <dgm:pt modelId="{42267AB5-077F-4853-A79E-BD311EA98C44}">
      <dgm:prSet phldrT="[Text]"/>
      <dgm:spPr/>
      <dgm:t>
        <a:bodyPr/>
        <a:lstStyle/>
        <a:p>
          <a:r>
            <a:rPr lang="en-US"/>
            <a:t>Messages</a:t>
          </a:r>
        </a:p>
      </dgm:t>
    </dgm:pt>
    <dgm:pt modelId="{7F8ECB8F-AFD0-465E-BC80-EA1EE2968454}" type="parTrans" cxnId="{DE4F907B-F167-4797-80E3-F8908328D5DF}">
      <dgm:prSet/>
      <dgm:spPr/>
      <dgm:t>
        <a:bodyPr/>
        <a:lstStyle/>
        <a:p>
          <a:endParaRPr lang="en-US"/>
        </a:p>
      </dgm:t>
    </dgm:pt>
    <dgm:pt modelId="{989C8E64-8CFC-4174-8405-3286B1D465C7}" type="sibTrans" cxnId="{DE4F907B-F167-4797-80E3-F8908328D5DF}">
      <dgm:prSet/>
      <dgm:spPr/>
      <dgm:t>
        <a:bodyPr/>
        <a:lstStyle/>
        <a:p>
          <a:endParaRPr lang="en-US"/>
        </a:p>
      </dgm:t>
    </dgm:pt>
    <dgm:pt modelId="{BD6CCFC5-9E58-40CC-BF34-933F68E94D22}" type="pres">
      <dgm:prSet presAssocID="{DCBCF72B-1C77-4F4F-B2BE-B617DCD160CD}" presName="mainComposite" presStyleCnt="0">
        <dgm:presLayoutVars>
          <dgm:chPref val="1"/>
          <dgm:dir/>
          <dgm:animOne val="branch"/>
          <dgm:animLvl val="lvl"/>
          <dgm:resizeHandles val="exact"/>
        </dgm:presLayoutVars>
      </dgm:prSet>
      <dgm:spPr/>
    </dgm:pt>
    <dgm:pt modelId="{93D8D4B3-79BA-4115-8139-B12A152972A7}" type="pres">
      <dgm:prSet presAssocID="{DCBCF72B-1C77-4F4F-B2BE-B617DCD160CD}" presName="hierFlow" presStyleCnt="0"/>
      <dgm:spPr/>
    </dgm:pt>
    <dgm:pt modelId="{58A00115-5144-45D4-9860-A0EE7E899B7C}" type="pres">
      <dgm:prSet presAssocID="{DCBCF72B-1C77-4F4F-B2BE-B617DCD160CD}" presName="firstBuf" presStyleCnt="0"/>
      <dgm:spPr/>
    </dgm:pt>
    <dgm:pt modelId="{959B2892-FB8E-4E1F-A0FF-2823C9D2EE13}" type="pres">
      <dgm:prSet presAssocID="{DCBCF72B-1C77-4F4F-B2BE-B617DCD160CD}" presName="hierChild1" presStyleCnt="0">
        <dgm:presLayoutVars>
          <dgm:chPref val="1"/>
          <dgm:animOne val="branch"/>
          <dgm:animLvl val="lvl"/>
        </dgm:presLayoutVars>
      </dgm:prSet>
      <dgm:spPr/>
    </dgm:pt>
    <dgm:pt modelId="{7800ADBD-434B-44B9-A3B0-034075EFECAE}" type="pres">
      <dgm:prSet presAssocID="{FA0FD892-085C-46B7-A04A-50B241016767}" presName="Name17" presStyleCnt="0"/>
      <dgm:spPr/>
    </dgm:pt>
    <dgm:pt modelId="{00B8E515-A513-4AD8-B02E-2B202CDFFCF2}" type="pres">
      <dgm:prSet presAssocID="{FA0FD892-085C-46B7-A04A-50B241016767}" presName="level1Shape" presStyleLbl="node0" presStyleIdx="0" presStyleCnt="1">
        <dgm:presLayoutVars>
          <dgm:chPref val="3"/>
        </dgm:presLayoutVars>
      </dgm:prSet>
      <dgm:spPr/>
    </dgm:pt>
    <dgm:pt modelId="{BC8554B4-3896-4ECF-896C-E788E7DC9803}" type="pres">
      <dgm:prSet presAssocID="{FA0FD892-085C-46B7-A04A-50B241016767}" presName="hierChild2" presStyleCnt="0"/>
      <dgm:spPr/>
    </dgm:pt>
    <dgm:pt modelId="{8EBECBDC-2476-4EE5-B773-237A2A88AFDD}" type="pres">
      <dgm:prSet presAssocID="{49533273-497A-42AA-9045-500917EC4DF5}" presName="Name25" presStyleLbl="parChTrans1D2" presStyleIdx="0" presStyleCnt="2"/>
      <dgm:spPr/>
    </dgm:pt>
    <dgm:pt modelId="{DA88ADDF-FFBB-434A-96C0-06FFE4F88A51}" type="pres">
      <dgm:prSet presAssocID="{49533273-497A-42AA-9045-500917EC4DF5}" presName="connTx" presStyleLbl="parChTrans1D2" presStyleIdx="0" presStyleCnt="2"/>
      <dgm:spPr/>
    </dgm:pt>
    <dgm:pt modelId="{D7CCFAF2-D698-48BC-ADC7-431FFA05241C}" type="pres">
      <dgm:prSet presAssocID="{385D8871-FFAD-4FF9-978B-93160080371D}" presName="Name30" presStyleCnt="0"/>
      <dgm:spPr/>
    </dgm:pt>
    <dgm:pt modelId="{D8488E69-F027-449B-AADD-3EEF640EEF96}" type="pres">
      <dgm:prSet presAssocID="{385D8871-FFAD-4FF9-978B-93160080371D}" presName="level2Shape" presStyleLbl="node2" presStyleIdx="0" presStyleCnt="2"/>
      <dgm:spPr/>
    </dgm:pt>
    <dgm:pt modelId="{EE073D79-800E-44EB-B83A-81B2040E7C93}" type="pres">
      <dgm:prSet presAssocID="{385D8871-FFAD-4FF9-978B-93160080371D}" presName="hierChild3" presStyleCnt="0"/>
      <dgm:spPr/>
    </dgm:pt>
    <dgm:pt modelId="{EC9938A9-67F9-4073-A392-AF0180DFC9C1}" type="pres">
      <dgm:prSet presAssocID="{CDCEA8F5-FA6A-42ED-80AB-1F960B2B27E3}" presName="Name25" presStyleLbl="parChTrans1D3" presStyleIdx="0" presStyleCnt="3"/>
      <dgm:spPr/>
    </dgm:pt>
    <dgm:pt modelId="{04C57FFF-8216-437C-BDD6-74FABC71252E}" type="pres">
      <dgm:prSet presAssocID="{CDCEA8F5-FA6A-42ED-80AB-1F960B2B27E3}" presName="connTx" presStyleLbl="parChTrans1D3" presStyleIdx="0" presStyleCnt="3"/>
      <dgm:spPr/>
    </dgm:pt>
    <dgm:pt modelId="{633580A1-4B2E-4DC9-B22F-665EBBED7E39}" type="pres">
      <dgm:prSet presAssocID="{1C9012D6-A6B6-4C36-9FDC-3E30A7BFA7FD}" presName="Name30" presStyleCnt="0"/>
      <dgm:spPr/>
    </dgm:pt>
    <dgm:pt modelId="{51FF2620-A87C-4216-AFAC-1C93D3A1AB17}" type="pres">
      <dgm:prSet presAssocID="{1C9012D6-A6B6-4C36-9FDC-3E30A7BFA7FD}" presName="level2Shape" presStyleLbl="node3" presStyleIdx="0" presStyleCnt="3"/>
      <dgm:spPr/>
    </dgm:pt>
    <dgm:pt modelId="{09081EDE-5CA7-4B06-827F-7AB023764FC5}" type="pres">
      <dgm:prSet presAssocID="{1C9012D6-A6B6-4C36-9FDC-3E30A7BFA7FD}" presName="hierChild3" presStyleCnt="0"/>
      <dgm:spPr/>
    </dgm:pt>
    <dgm:pt modelId="{25F22941-6639-4E64-AA2C-0392E1AE0CEF}" type="pres">
      <dgm:prSet presAssocID="{8FAF9BF3-09D5-4013-9CE9-9D39E99CE2BD}" presName="Name25" presStyleLbl="parChTrans1D3" presStyleIdx="1" presStyleCnt="3"/>
      <dgm:spPr/>
    </dgm:pt>
    <dgm:pt modelId="{26CFF5FF-145B-4AF8-8A3E-3C8274C7E89C}" type="pres">
      <dgm:prSet presAssocID="{8FAF9BF3-09D5-4013-9CE9-9D39E99CE2BD}" presName="connTx" presStyleLbl="parChTrans1D3" presStyleIdx="1" presStyleCnt="3"/>
      <dgm:spPr/>
    </dgm:pt>
    <dgm:pt modelId="{C1A5545E-50A4-4C57-B3AA-A42C0261A1C6}" type="pres">
      <dgm:prSet presAssocID="{50E45930-A812-4E77-B85A-CE6127DE2CF6}" presName="Name30" presStyleCnt="0"/>
      <dgm:spPr/>
    </dgm:pt>
    <dgm:pt modelId="{B4D68223-B01B-47A6-8F08-9DD5B84CFB5C}" type="pres">
      <dgm:prSet presAssocID="{50E45930-A812-4E77-B85A-CE6127DE2CF6}" presName="level2Shape" presStyleLbl="node3" presStyleIdx="1" presStyleCnt="3"/>
      <dgm:spPr/>
    </dgm:pt>
    <dgm:pt modelId="{3309B072-574F-4CB1-8891-380C3157CD9D}" type="pres">
      <dgm:prSet presAssocID="{50E45930-A812-4E77-B85A-CE6127DE2CF6}" presName="hierChild3" presStyleCnt="0"/>
      <dgm:spPr/>
    </dgm:pt>
    <dgm:pt modelId="{D5C39C6A-BEF1-4D1E-95A1-CF8B5CA0FFD3}" type="pres">
      <dgm:prSet presAssocID="{7D8D709A-F389-4816-8FAD-8279BF9AA6F9}" presName="Name25" presStyleLbl="parChTrans1D2" presStyleIdx="1" presStyleCnt="2"/>
      <dgm:spPr/>
    </dgm:pt>
    <dgm:pt modelId="{CBEC573A-674E-4B21-BCE7-4A353AF2733C}" type="pres">
      <dgm:prSet presAssocID="{7D8D709A-F389-4816-8FAD-8279BF9AA6F9}" presName="connTx" presStyleLbl="parChTrans1D2" presStyleIdx="1" presStyleCnt="2"/>
      <dgm:spPr/>
    </dgm:pt>
    <dgm:pt modelId="{B35774E3-BA8B-4510-AE4A-141AFA5EF34E}" type="pres">
      <dgm:prSet presAssocID="{7240EB85-E346-4DBE-B732-E5C0C147076E}" presName="Name30" presStyleCnt="0"/>
      <dgm:spPr/>
    </dgm:pt>
    <dgm:pt modelId="{C1CBAC82-C784-4EAC-A414-8299C20BB518}" type="pres">
      <dgm:prSet presAssocID="{7240EB85-E346-4DBE-B732-E5C0C147076E}" presName="level2Shape" presStyleLbl="node2" presStyleIdx="1" presStyleCnt="2"/>
      <dgm:spPr/>
    </dgm:pt>
    <dgm:pt modelId="{6F1F954A-F51B-4B5B-840A-D5B998B9B033}" type="pres">
      <dgm:prSet presAssocID="{7240EB85-E346-4DBE-B732-E5C0C147076E}" presName="hierChild3" presStyleCnt="0"/>
      <dgm:spPr/>
    </dgm:pt>
    <dgm:pt modelId="{56BE0F6D-6D5F-47E4-898F-D230A43442D7}" type="pres">
      <dgm:prSet presAssocID="{79372E52-1A73-4B24-89B2-8EE6327B9F9E}" presName="Name25" presStyleLbl="parChTrans1D3" presStyleIdx="2" presStyleCnt="3"/>
      <dgm:spPr/>
    </dgm:pt>
    <dgm:pt modelId="{5F7E55F3-4698-4375-A805-527478D780EA}" type="pres">
      <dgm:prSet presAssocID="{79372E52-1A73-4B24-89B2-8EE6327B9F9E}" presName="connTx" presStyleLbl="parChTrans1D3" presStyleIdx="2" presStyleCnt="3"/>
      <dgm:spPr/>
    </dgm:pt>
    <dgm:pt modelId="{0DAE412A-92DC-4475-9F4A-07B655F04201}" type="pres">
      <dgm:prSet presAssocID="{B7E0CC36-9150-41C9-BF5A-837AB530C642}" presName="Name30" presStyleCnt="0"/>
      <dgm:spPr/>
    </dgm:pt>
    <dgm:pt modelId="{DABB8104-544F-4E37-9EF0-CD500E980F58}" type="pres">
      <dgm:prSet presAssocID="{B7E0CC36-9150-41C9-BF5A-837AB530C642}" presName="level2Shape" presStyleLbl="node3" presStyleIdx="2" presStyleCnt="3"/>
      <dgm:spPr/>
    </dgm:pt>
    <dgm:pt modelId="{20DB26E4-28E8-4275-AE11-C2337FD35DD7}" type="pres">
      <dgm:prSet presAssocID="{B7E0CC36-9150-41C9-BF5A-837AB530C642}" presName="hierChild3" presStyleCnt="0"/>
      <dgm:spPr/>
    </dgm:pt>
    <dgm:pt modelId="{88CCB0C8-CC0A-4A22-BBE8-A5109E261AD1}" type="pres">
      <dgm:prSet presAssocID="{DCBCF72B-1C77-4F4F-B2BE-B617DCD160CD}" presName="bgShapesFlow" presStyleCnt="0"/>
      <dgm:spPr/>
    </dgm:pt>
    <dgm:pt modelId="{4963E0F3-9B1E-4368-ADE9-47D0FD98637E}" type="pres">
      <dgm:prSet presAssocID="{7AB5CA4C-995B-4A48-ABF5-6332FBC370E3}" presName="rectComp" presStyleCnt="0"/>
      <dgm:spPr/>
    </dgm:pt>
    <dgm:pt modelId="{3CC2E9D8-A290-49C4-B5F8-A703B2061720}" type="pres">
      <dgm:prSet presAssocID="{7AB5CA4C-995B-4A48-ABF5-6332FBC370E3}" presName="bgRect" presStyleLbl="bgShp" presStyleIdx="0" presStyleCnt="3"/>
      <dgm:spPr/>
    </dgm:pt>
    <dgm:pt modelId="{E50843F3-8FA9-4D15-8721-81F2D1EDC67E}" type="pres">
      <dgm:prSet presAssocID="{7AB5CA4C-995B-4A48-ABF5-6332FBC370E3}" presName="bgRectTx" presStyleLbl="bgShp" presStyleIdx="0" presStyleCnt="3">
        <dgm:presLayoutVars>
          <dgm:bulletEnabled val="1"/>
        </dgm:presLayoutVars>
      </dgm:prSet>
      <dgm:spPr/>
    </dgm:pt>
    <dgm:pt modelId="{A16F540E-AEA7-4965-8D41-69BB3421464C}" type="pres">
      <dgm:prSet presAssocID="{7AB5CA4C-995B-4A48-ABF5-6332FBC370E3}" presName="spComp" presStyleCnt="0"/>
      <dgm:spPr/>
    </dgm:pt>
    <dgm:pt modelId="{DA2D1174-A0D7-4568-90CF-1A4114DE1037}" type="pres">
      <dgm:prSet presAssocID="{7AB5CA4C-995B-4A48-ABF5-6332FBC370E3}" presName="hSp" presStyleCnt="0"/>
      <dgm:spPr/>
    </dgm:pt>
    <dgm:pt modelId="{411C0C02-8FDA-4BE6-A0C9-D98AE1AAFCCF}" type="pres">
      <dgm:prSet presAssocID="{6DC6EAC8-CBC8-4122-9770-82770656AF22}" presName="rectComp" presStyleCnt="0"/>
      <dgm:spPr/>
    </dgm:pt>
    <dgm:pt modelId="{58B69329-C6EB-418C-BF86-5A5A207A55FB}" type="pres">
      <dgm:prSet presAssocID="{6DC6EAC8-CBC8-4122-9770-82770656AF22}" presName="bgRect" presStyleLbl="bgShp" presStyleIdx="1" presStyleCnt="3"/>
      <dgm:spPr/>
    </dgm:pt>
    <dgm:pt modelId="{A05049E9-C324-4488-8B8A-99BC5EA40E7D}" type="pres">
      <dgm:prSet presAssocID="{6DC6EAC8-CBC8-4122-9770-82770656AF22}" presName="bgRectTx" presStyleLbl="bgShp" presStyleIdx="1" presStyleCnt="3">
        <dgm:presLayoutVars>
          <dgm:bulletEnabled val="1"/>
        </dgm:presLayoutVars>
      </dgm:prSet>
      <dgm:spPr/>
    </dgm:pt>
    <dgm:pt modelId="{47875ABB-4672-4F68-BFAC-7EAABA643079}" type="pres">
      <dgm:prSet presAssocID="{6DC6EAC8-CBC8-4122-9770-82770656AF22}" presName="spComp" presStyleCnt="0"/>
      <dgm:spPr/>
    </dgm:pt>
    <dgm:pt modelId="{E4F3C07E-053D-4DB7-B325-C600EA1F7C3C}" type="pres">
      <dgm:prSet presAssocID="{6DC6EAC8-CBC8-4122-9770-82770656AF22}" presName="hSp" presStyleCnt="0"/>
      <dgm:spPr/>
    </dgm:pt>
    <dgm:pt modelId="{DCA5EA71-73C6-4E40-95D9-E5981B2B8CC3}" type="pres">
      <dgm:prSet presAssocID="{42267AB5-077F-4853-A79E-BD311EA98C44}" presName="rectComp" presStyleCnt="0"/>
      <dgm:spPr/>
    </dgm:pt>
    <dgm:pt modelId="{A6D95E27-52A4-42B9-8301-D21CAB0F8B8F}" type="pres">
      <dgm:prSet presAssocID="{42267AB5-077F-4853-A79E-BD311EA98C44}" presName="bgRect" presStyleLbl="bgShp" presStyleIdx="2" presStyleCnt="3"/>
      <dgm:spPr/>
    </dgm:pt>
    <dgm:pt modelId="{617D9972-F2B6-4A19-B7A2-393BD46549F0}" type="pres">
      <dgm:prSet presAssocID="{42267AB5-077F-4853-A79E-BD311EA98C44}" presName="bgRectTx" presStyleLbl="bgShp" presStyleIdx="2" presStyleCnt="3">
        <dgm:presLayoutVars>
          <dgm:bulletEnabled val="1"/>
        </dgm:presLayoutVars>
      </dgm:prSet>
      <dgm:spPr/>
    </dgm:pt>
  </dgm:ptLst>
  <dgm:cxnLst>
    <dgm:cxn modelId="{C64A4C06-F039-4B93-B5C4-5D0440DB6A9F}" type="presOf" srcId="{49533273-497A-42AA-9045-500917EC4DF5}" destId="{8EBECBDC-2476-4EE5-B773-237A2A88AFDD}" srcOrd="0" destOrd="0" presId="urn:microsoft.com/office/officeart/2005/8/layout/hierarchy5"/>
    <dgm:cxn modelId="{4E031F0D-6CD4-41F9-A6B7-63DD2A4AE16A}" type="presOf" srcId="{42267AB5-077F-4853-A79E-BD311EA98C44}" destId="{617D9972-F2B6-4A19-B7A2-393BD46549F0}" srcOrd="1" destOrd="0" presId="urn:microsoft.com/office/officeart/2005/8/layout/hierarchy5"/>
    <dgm:cxn modelId="{D55EBF30-4211-447B-876A-24261D54DB7D}" type="presOf" srcId="{CDCEA8F5-FA6A-42ED-80AB-1F960B2B27E3}" destId="{04C57FFF-8216-437C-BDD6-74FABC71252E}" srcOrd="1" destOrd="0" presId="urn:microsoft.com/office/officeart/2005/8/layout/hierarchy5"/>
    <dgm:cxn modelId="{B09BDF33-5790-4E2C-9A14-1D4B6EE67EE8}" type="presOf" srcId="{6DC6EAC8-CBC8-4122-9770-82770656AF22}" destId="{A05049E9-C324-4488-8B8A-99BC5EA40E7D}" srcOrd="1" destOrd="0" presId="urn:microsoft.com/office/officeart/2005/8/layout/hierarchy5"/>
    <dgm:cxn modelId="{72621334-0278-479E-919C-24977243B52E}" srcId="{FA0FD892-085C-46B7-A04A-50B241016767}" destId="{385D8871-FFAD-4FF9-978B-93160080371D}" srcOrd="0" destOrd="0" parTransId="{49533273-497A-42AA-9045-500917EC4DF5}" sibTransId="{8EBF4434-8147-488B-AA83-D11AD63DA4B8}"/>
    <dgm:cxn modelId="{FE81DD5D-C76A-433B-B1E3-FB7A9CB49C82}" type="presOf" srcId="{DCBCF72B-1C77-4F4F-B2BE-B617DCD160CD}" destId="{BD6CCFC5-9E58-40CC-BF34-933F68E94D22}" srcOrd="0" destOrd="0" presId="urn:microsoft.com/office/officeart/2005/8/layout/hierarchy5"/>
    <dgm:cxn modelId="{4D0B9341-CD04-48B5-9DF0-6B667BF6F339}" type="presOf" srcId="{CDCEA8F5-FA6A-42ED-80AB-1F960B2B27E3}" destId="{EC9938A9-67F9-4073-A392-AF0180DFC9C1}" srcOrd="0" destOrd="0" presId="urn:microsoft.com/office/officeart/2005/8/layout/hierarchy5"/>
    <dgm:cxn modelId="{93E2E545-0833-4619-AAA2-5B894B100F4F}" type="presOf" srcId="{49533273-497A-42AA-9045-500917EC4DF5}" destId="{DA88ADDF-FFBB-434A-96C0-06FFE4F88A51}" srcOrd="1" destOrd="0" presId="urn:microsoft.com/office/officeart/2005/8/layout/hierarchy5"/>
    <dgm:cxn modelId="{C42A8F48-1489-4E2C-90F1-12987173F1CE}" type="presOf" srcId="{8FAF9BF3-09D5-4013-9CE9-9D39E99CE2BD}" destId="{25F22941-6639-4E64-AA2C-0392E1AE0CEF}" srcOrd="0" destOrd="0" presId="urn:microsoft.com/office/officeart/2005/8/layout/hierarchy5"/>
    <dgm:cxn modelId="{3EEE044C-89AD-44E7-BB28-A737B427EE1B}" srcId="{DCBCF72B-1C77-4F4F-B2BE-B617DCD160CD}" destId="{FA0FD892-085C-46B7-A04A-50B241016767}" srcOrd="0" destOrd="0" parTransId="{0ACFEFBB-073B-482A-9C84-9F30AE633BF4}" sibTransId="{CB262F48-1566-416C-9FC6-A15C8A6C4ABC}"/>
    <dgm:cxn modelId="{49F3F76D-84FF-4DCD-8CE7-1CC0B5751E07}" type="presOf" srcId="{1C9012D6-A6B6-4C36-9FDC-3E30A7BFA7FD}" destId="{51FF2620-A87C-4216-AFAC-1C93D3A1AB17}" srcOrd="0" destOrd="0" presId="urn:microsoft.com/office/officeart/2005/8/layout/hierarchy5"/>
    <dgm:cxn modelId="{0A67A150-7276-415D-9871-2B9B3FB064E3}" type="presOf" srcId="{7D8D709A-F389-4816-8FAD-8279BF9AA6F9}" destId="{CBEC573A-674E-4B21-BCE7-4A353AF2733C}" srcOrd="1" destOrd="0" presId="urn:microsoft.com/office/officeart/2005/8/layout/hierarchy5"/>
    <dgm:cxn modelId="{2B63D670-1904-4D3D-A506-6B476061F154}" type="presOf" srcId="{50E45930-A812-4E77-B85A-CE6127DE2CF6}" destId="{B4D68223-B01B-47A6-8F08-9DD5B84CFB5C}" srcOrd="0" destOrd="0" presId="urn:microsoft.com/office/officeart/2005/8/layout/hierarchy5"/>
    <dgm:cxn modelId="{2D5E7F72-EB20-4BC0-AE9D-2BAD85A7E9F4}" type="presOf" srcId="{B7E0CC36-9150-41C9-BF5A-837AB530C642}" destId="{DABB8104-544F-4E37-9EF0-CD500E980F58}" srcOrd="0" destOrd="0" presId="urn:microsoft.com/office/officeart/2005/8/layout/hierarchy5"/>
    <dgm:cxn modelId="{D7A7FB78-BEE5-4FF5-9808-6E3B142979D4}" type="presOf" srcId="{7D8D709A-F389-4816-8FAD-8279BF9AA6F9}" destId="{D5C39C6A-BEF1-4D1E-95A1-CF8B5CA0FFD3}" srcOrd="0" destOrd="0" presId="urn:microsoft.com/office/officeart/2005/8/layout/hierarchy5"/>
    <dgm:cxn modelId="{749D9779-7F26-47BD-882C-9D089EEFA437}" type="presOf" srcId="{7AB5CA4C-995B-4A48-ABF5-6332FBC370E3}" destId="{3CC2E9D8-A290-49C4-B5F8-A703B2061720}" srcOrd="0" destOrd="0" presId="urn:microsoft.com/office/officeart/2005/8/layout/hierarchy5"/>
    <dgm:cxn modelId="{952E727A-483A-4EAC-939D-B17CDAE01E11}" type="presOf" srcId="{8FAF9BF3-09D5-4013-9CE9-9D39E99CE2BD}" destId="{26CFF5FF-145B-4AF8-8A3E-3C8274C7E89C}" srcOrd="1" destOrd="0" presId="urn:microsoft.com/office/officeart/2005/8/layout/hierarchy5"/>
    <dgm:cxn modelId="{A646ED5A-8E94-4BC9-BD61-C2FAB91EB6B5}" type="presOf" srcId="{FA0FD892-085C-46B7-A04A-50B241016767}" destId="{00B8E515-A513-4AD8-B02E-2B202CDFFCF2}" srcOrd="0" destOrd="0" presId="urn:microsoft.com/office/officeart/2005/8/layout/hierarchy5"/>
    <dgm:cxn modelId="{DE4F907B-F167-4797-80E3-F8908328D5DF}" srcId="{DCBCF72B-1C77-4F4F-B2BE-B617DCD160CD}" destId="{42267AB5-077F-4853-A79E-BD311EA98C44}" srcOrd="3" destOrd="0" parTransId="{7F8ECB8F-AFD0-465E-BC80-EA1EE2968454}" sibTransId="{989C8E64-8CFC-4174-8405-3286B1D465C7}"/>
    <dgm:cxn modelId="{0F18A67B-61A7-4BF4-A3CC-C4A7FD88D9D9}" type="presOf" srcId="{79372E52-1A73-4B24-89B2-8EE6327B9F9E}" destId="{5F7E55F3-4698-4375-A805-527478D780EA}" srcOrd="1" destOrd="0" presId="urn:microsoft.com/office/officeart/2005/8/layout/hierarchy5"/>
    <dgm:cxn modelId="{E7CC2287-21C1-47EA-9EAE-642B788927C0}" srcId="{385D8871-FFAD-4FF9-978B-93160080371D}" destId="{1C9012D6-A6B6-4C36-9FDC-3E30A7BFA7FD}" srcOrd="0" destOrd="0" parTransId="{CDCEA8F5-FA6A-42ED-80AB-1F960B2B27E3}" sibTransId="{17D6EA19-E2C1-404C-A82C-154788317D38}"/>
    <dgm:cxn modelId="{68ACC08A-3DD3-4050-A4EC-3D45C03E89CF}" type="presOf" srcId="{7AB5CA4C-995B-4A48-ABF5-6332FBC370E3}" destId="{E50843F3-8FA9-4D15-8721-81F2D1EDC67E}" srcOrd="1" destOrd="0" presId="urn:microsoft.com/office/officeart/2005/8/layout/hierarchy5"/>
    <dgm:cxn modelId="{BC6B259C-1097-4263-9671-8E550321D420}" type="presOf" srcId="{7240EB85-E346-4DBE-B732-E5C0C147076E}" destId="{C1CBAC82-C784-4EAC-A414-8299C20BB518}" srcOrd="0" destOrd="0" presId="urn:microsoft.com/office/officeart/2005/8/layout/hierarchy5"/>
    <dgm:cxn modelId="{A07D599F-A661-47D8-BD6D-EB36523FB125}" srcId="{FA0FD892-085C-46B7-A04A-50B241016767}" destId="{7240EB85-E346-4DBE-B732-E5C0C147076E}" srcOrd="1" destOrd="0" parTransId="{7D8D709A-F389-4816-8FAD-8279BF9AA6F9}" sibTransId="{2A03E74A-85AE-49FE-B528-F87F32064FE4}"/>
    <dgm:cxn modelId="{71DEA4A0-D2DB-46FB-87BA-EDC92CB37A7E}" srcId="{385D8871-FFAD-4FF9-978B-93160080371D}" destId="{50E45930-A812-4E77-B85A-CE6127DE2CF6}" srcOrd="1" destOrd="0" parTransId="{8FAF9BF3-09D5-4013-9CE9-9D39E99CE2BD}" sibTransId="{60E77936-0CEF-4149-AF54-7D6E40A3EAD9}"/>
    <dgm:cxn modelId="{6AAAE6AA-4573-4BD6-A45C-E1257C0F9BBB}" type="presOf" srcId="{42267AB5-077F-4853-A79E-BD311EA98C44}" destId="{A6D95E27-52A4-42B9-8301-D21CAB0F8B8F}" srcOrd="0" destOrd="0" presId="urn:microsoft.com/office/officeart/2005/8/layout/hierarchy5"/>
    <dgm:cxn modelId="{03C8ABB8-8FEA-47C2-92A8-B17689941359}" srcId="{DCBCF72B-1C77-4F4F-B2BE-B617DCD160CD}" destId="{6DC6EAC8-CBC8-4122-9770-82770656AF22}" srcOrd="2" destOrd="0" parTransId="{C93EEC82-0977-40C1-BD7B-825A34CD4F01}" sibTransId="{1B7E3960-3952-45AB-89DF-4E509C4FB4B5}"/>
    <dgm:cxn modelId="{9BBB7DC8-20AD-4ED1-8BBC-F7516DF5E91F}" type="presOf" srcId="{79372E52-1A73-4B24-89B2-8EE6327B9F9E}" destId="{56BE0F6D-6D5F-47E4-898F-D230A43442D7}" srcOrd="0" destOrd="0" presId="urn:microsoft.com/office/officeart/2005/8/layout/hierarchy5"/>
    <dgm:cxn modelId="{55B036D0-9DAA-4F7E-A339-F0F45C81FF2E}" srcId="{DCBCF72B-1C77-4F4F-B2BE-B617DCD160CD}" destId="{7AB5CA4C-995B-4A48-ABF5-6332FBC370E3}" srcOrd="1" destOrd="0" parTransId="{B9440C1D-1CF2-4F0E-AEE2-28AA5FD0395A}" sibTransId="{30712386-C232-4A03-91A9-4E68773F2607}"/>
    <dgm:cxn modelId="{6D9F77D2-9285-4E64-97A3-4019B5B57D1B}" type="presOf" srcId="{6DC6EAC8-CBC8-4122-9770-82770656AF22}" destId="{58B69329-C6EB-418C-BF86-5A5A207A55FB}" srcOrd="0" destOrd="0" presId="urn:microsoft.com/office/officeart/2005/8/layout/hierarchy5"/>
    <dgm:cxn modelId="{46ACA5EA-58CF-401A-ABE2-45756AD2FD39}" srcId="{7240EB85-E346-4DBE-B732-E5C0C147076E}" destId="{B7E0CC36-9150-41C9-BF5A-837AB530C642}" srcOrd="0" destOrd="0" parTransId="{79372E52-1A73-4B24-89B2-8EE6327B9F9E}" sibTransId="{BB279754-21FD-47C1-B34A-DCB066C99A26}"/>
    <dgm:cxn modelId="{A1E7ACEA-128B-4F58-BD6F-6008C700F0EA}" type="presOf" srcId="{385D8871-FFAD-4FF9-978B-93160080371D}" destId="{D8488E69-F027-449B-AADD-3EEF640EEF96}" srcOrd="0" destOrd="0" presId="urn:microsoft.com/office/officeart/2005/8/layout/hierarchy5"/>
    <dgm:cxn modelId="{F8FD8404-B710-4A42-8057-A555EA0E25E8}" type="presParOf" srcId="{BD6CCFC5-9E58-40CC-BF34-933F68E94D22}" destId="{93D8D4B3-79BA-4115-8139-B12A152972A7}" srcOrd="0" destOrd="0" presId="urn:microsoft.com/office/officeart/2005/8/layout/hierarchy5"/>
    <dgm:cxn modelId="{95FD1171-9387-43E3-8D45-44BFDAAEB93D}" type="presParOf" srcId="{93D8D4B3-79BA-4115-8139-B12A152972A7}" destId="{58A00115-5144-45D4-9860-A0EE7E899B7C}" srcOrd="0" destOrd="0" presId="urn:microsoft.com/office/officeart/2005/8/layout/hierarchy5"/>
    <dgm:cxn modelId="{3156FAB8-FA3C-4998-9AA0-97CDAC5D3D0A}" type="presParOf" srcId="{93D8D4B3-79BA-4115-8139-B12A152972A7}" destId="{959B2892-FB8E-4E1F-A0FF-2823C9D2EE13}" srcOrd="1" destOrd="0" presId="urn:microsoft.com/office/officeart/2005/8/layout/hierarchy5"/>
    <dgm:cxn modelId="{C4049F83-1A1E-4D78-BB7F-6F17DA2D46C9}" type="presParOf" srcId="{959B2892-FB8E-4E1F-A0FF-2823C9D2EE13}" destId="{7800ADBD-434B-44B9-A3B0-034075EFECAE}" srcOrd="0" destOrd="0" presId="urn:microsoft.com/office/officeart/2005/8/layout/hierarchy5"/>
    <dgm:cxn modelId="{CB3D94F1-CA55-4F57-AC44-258D30AF718D}" type="presParOf" srcId="{7800ADBD-434B-44B9-A3B0-034075EFECAE}" destId="{00B8E515-A513-4AD8-B02E-2B202CDFFCF2}" srcOrd="0" destOrd="0" presId="urn:microsoft.com/office/officeart/2005/8/layout/hierarchy5"/>
    <dgm:cxn modelId="{A74FCF9E-3049-4809-BDB7-9B8EA82408D8}" type="presParOf" srcId="{7800ADBD-434B-44B9-A3B0-034075EFECAE}" destId="{BC8554B4-3896-4ECF-896C-E788E7DC9803}" srcOrd="1" destOrd="0" presId="urn:microsoft.com/office/officeart/2005/8/layout/hierarchy5"/>
    <dgm:cxn modelId="{DBA396C7-79ED-4113-BA79-4C99BE02C71A}" type="presParOf" srcId="{BC8554B4-3896-4ECF-896C-E788E7DC9803}" destId="{8EBECBDC-2476-4EE5-B773-237A2A88AFDD}" srcOrd="0" destOrd="0" presId="urn:microsoft.com/office/officeart/2005/8/layout/hierarchy5"/>
    <dgm:cxn modelId="{7441CC3B-8696-4EB3-A8A8-436B60C459B8}" type="presParOf" srcId="{8EBECBDC-2476-4EE5-B773-237A2A88AFDD}" destId="{DA88ADDF-FFBB-434A-96C0-06FFE4F88A51}" srcOrd="0" destOrd="0" presId="urn:microsoft.com/office/officeart/2005/8/layout/hierarchy5"/>
    <dgm:cxn modelId="{480318F4-3B65-4820-A92B-BA13CE26DB3C}" type="presParOf" srcId="{BC8554B4-3896-4ECF-896C-E788E7DC9803}" destId="{D7CCFAF2-D698-48BC-ADC7-431FFA05241C}" srcOrd="1" destOrd="0" presId="urn:microsoft.com/office/officeart/2005/8/layout/hierarchy5"/>
    <dgm:cxn modelId="{1646B8EE-E5B1-43F3-A0C7-6A19899C35AA}" type="presParOf" srcId="{D7CCFAF2-D698-48BC-ADC7-431FFA05241C}" destId="{D8488E69-F027-449B-AADD-3EEF640EEF96}" srcOrd="0" destOrd="0" presId="urn:microsoft.com/office/officeart/2005/8/layout/hierarchy5"/>
    <dgm:cxn modelId="{4A0A4DA9-47C5-4F74-A49A-38F70EF3FDC5}" type="presParOf" srcId="{D7CCFAF2-D698-48BC-ADC7-431FFA05241C}" destId="{EE073D79-800E-44EB-B83A-81B2040E7C93}" srcOrd="1" destOrd="0" presId="urn:microsoft.com/office/officeart/2005/8/layout/hierarchy5"/>
    <dgm:cxn modelId="{E8F506D2-ECBE-4DE7-B256-6F32DE1C1752}" type="presParOf" srcId="{EE073D79-800E-44EB-B83A-81B2040E7C93}" destId="{EC9938A9-67F9-4073-A392-AF0180DFC9C1}" srcOrd="0" destOrd="0" presId="urn:microsoft.com/office/officeart/2005/8/layout/hierarchy5"/>
    <dgm:cxn modelId="{D3D42C3F-2A8B-4F55-8057-A225EADC968F}" type="presParOf" srcId="{EC9938A9-67F9-4073-A392-AF0180DFC9C1}" destId="{04C57FFF-8216-437C-BDD6-74FABC71252E}" srcOrd="0" destOrd="0" presId="urn:microsoft.com/office/officeart/2005/8/layout/hierarchy5"/>
    <dgm:cxn modelId="{FF6DC6B5-25FC-4C09-B648-F5A7646A7D43}" type="presParOf" srcId="{EE073D79-800E-44EB-B83A-81B2040E7C93}" destId="{633580A1-4B2E-4DC9-B22F-665EBBED7E39}" srcOrd="1" destOrd="0" presId="urn:microsoft.com/office/officeart/2005/8/layout/hierarchy5"/>
    <dgm:cxn modelId="{9B51E9D0-DFC0-4D03-995D-343A81A1D983}" type="presParOf" srcId="{633580A1-4B2E-4DC9-B22F-665EBBED7E39}" destId="{51FF2620-A87C-4216-AFAC-1C93D3A1AB17}" srcOrd="0" destOrd="0" presId="urn:microsoft.com/office/officeart/2005/8/layout/hierarchy5"/>
    <dgm:cxn modelId="{11AFBEC4-34F2-4360-9F45-E5EA432B307E}" type="presParOf" srcId="{633580A1-4B2E-4DC9-B22F-665EBBED7E39}" destId="{09081EDE-5CA7-4B06-827F-7AB023764FC5}" srcOrd="1" destOrd="0" presId="urn:microsoft.com/office/officeart/2005/8/layout/hierarchy5"/>
    <dgm:cxn modelId="{1C33FCDD-AA2A-4F9E-B272-9DB8468BD661}" type="presParOf" srcId="{EE073D79-800E-44EB-B83A-81B2040E7C93}" destId="{25F22941-6639-4E64-AA2C-0392E1AE0CEF}" srcOrd="2" destOrd="0" presId="urn:microsoft.com/office/officeart/2005/8/layout/hierarchy5"/>
    <dgm:cxn modelId="{31E0CA32-CD36-4C91-AB2D-499EAC8243E6}" type="presParOf" srcId="{25F22941-6639-4E64-AA2C-0392E1AE0CEF}" destId="{26CFF5FF-145B-4AF8-8A3E-3C8274C7E89C}" srcOrd="0" destOrd="0" presId="urn:microsoft.com/office/officeart/2005/8/layout/hierarchy5"/>
    <dgm:cxn modelId="{61472E5E-4B35-4499-B120-9C4C4C5C055A}" type="presParOf" srcId="{EE073D79-800E-44EB-B83A-81B2040E7C93}" destId="{C1A5545E-50A4-4C57-B3AA-A42C0261A1C6}" srcOrd="3" destOrd="0" presId="urn:microsoft.com/office/officeart/2005/8/layout/hierarchy5"/>
    <dgm:cxn modelId="{D52925A0-85FB-495F-9667-8E1A39CB1479}" type="presParOf" srcId="{C1A5545E-50A4-4C57-B3AA-A42C0261A1C6}" destId="{B4D68223-B01B-47A6-8F08-9DD5B84CFB5C}" srcOrd="0" destOrd="0" presId="urn:microsoft.com/office/officeart/2005/8/layout/hierarchy5"/>
    <dgm:cxn modelId="{A25D86EF-C09C-49A6-88AB-D783BD7A0FA9}" type="presParOf" srcId="{C1A5545E-50A4-4C57-B3AA-A42C0261A1C6}" destId="{3309B072-574F-4CB1-8891-380C3157CD9D}" srcOrd="1" destOrd="0" presId="urn:microsoft.com/office/officeart/2005/8/layout/hierarchy5"/>
    <dgm:cxn modelId="{3C6EC1D2-5283-44E6-BEA6-E6F9C2B6D9F7}" type="presParOf" srcId="{BC8554B4-3896-4ECF-896C-E788E7DC9803}" destId="{D5C39C6A-BEF1-4D1E-95A1-CF8B5CA0FFD3}" srcOrd="2" destOrd="0" presId="urn:microsoft.com/office/officeart/2005/8/layout/hierarchy5"/>
    <dgm:cxn modelId="{4E8E2A5E-FAE6-46B3-8951-D98DC34E5666}" type="presParOf" srcId="{D5C39C6A-BEF1-4D1E-95A1-CF8B5CA0FFD3}" destId="{CBEC573A-674E-4B21-BCE7-4A353AF2733C}" srcOrd="0" destOrd="0" presId="urn:microsoft.com/office/officeart/2005/8/layout/hierarchy5"/>
    <dgm:cxn modelId="{627522DF-90D1-4B14-A789-B5C5D90BD06A}" type="presParOf" srcId="{BC8554B4-3896-4ECF-896C-E788E7DC9803}" destId="{B35774E3-BA8B-4510-AE4A-141AFA5EF34E}" srcOrd="3" destOrd="0" presId="urn:microsoft.com/office/officeart/2005/8/layout/hierarchy5"/>
    <dgm:cxn modelId="{C209063E-8A0C-4B8E-95D8-032684D95CDF}" type="presParOf" srcId="{B35774E3-BA8B-4510-AE4A-141AFA5EF34E}" destId="{C1CBAC82-C784-4EAC-A414-8299C20BB518}" srcOrd="0" destOrd="0" presId="urn:microsoft.com/office/officeart/2005/8/layout/hierarchy5"/>
    <dgm:cxn modelId="{DD156B71-FE7B-40E3-81D3-F2FD77F904CE}" type="presParOf" srcId="{B35774E3-BA8B-4510-AE4A-141AFA5EF34E}" destId="{6F1F954A-F51B-4B5B-840A-D5B998B9B033}" srcOrd="1" destOrd="0" presId="urn:microsoft.com/office/officeart/2005/8/layout/hierarchy5"/>
    <dgm:cxn modelId="{FF7AD3D3-A1D6-4A1A-916D-75C39F6D5D6F}" type="presParOf" srcId="{6F1F954A-F51B-4B5B-840A-D5B998B9B033}" destId="{56BE0F6D-6D5F-47E4-898F-D230A43442D7}" srcOrd="0" destOrd="0" presId="urn:microsoft.com/office/officeart/2005/8/layout/hierarchy5"/>
    <dgm:cxn modelId="{DB9DCFA6-890F-467C-9CAD-08F4C8F315EC}" type="presParOf" srcId="{56BE0F6D-6D5F-47E4-898F-D230A43442D7}" destId="{5F7E55F3-4698-4375-A805-527478D780EA}" srcOrd="0" destOrd="0" presId="urn:microsoft.com/office/officeart/2005/8/layout/hierarchy5"/>
    <dgm:cxn modelId="{6A74BB88-4089-400D-A298-797D558BBC44}" type="presParOf" srcId="{6F1F954A-F51B-4B5B-840A-D5B998B9B033}" destId="{0DAE412A-92DC-4475-9F4A-07B655F04201}" srcOrd="1" destOrd="0" presId="urn:microsoft.com/office/officeart/2005/8/layout/hierarchy5"/>
    <dgm:cxn modelId="{804E98FE-84D9-4817-85E8-DF6881F0E298}" type="presParOf" srcId="{0DAE412A-92DC-4475-9F4A-07B655F04201}" destId="{DABB8104-544F-4E37-9EF0-CD500E980F58}" srcOrd="0" destOrd="0" presId="urn:microsoft.com/office/officeart/2005/8/layout/hierarchy5"/>
    <dgm:cxn modelId="{88BC77A6-0816-4D83-8EA7-E3DB6B86493A}" type="presParOf" srcId="{0DAE412A-92DC-4475-9F4A-07B655F04201}" destId="{20DB26E4-28E8-4275-AE11-C2337FD35DD7}" srcOrd="1" destOrd="0" presId="urn:microsoft.com/office/officeart/2005/8/layout/hierarchy5"/>
    <dgm:cxn modelId="{261C4768-9FDC-46B1-BE74-3087DA55264C}" type="presParOf" srcId="{BD6CCFC5-9E58-40CC-BF34-933F68E94D22}" destId="{88CCB0C8-CC0A-4A22-BBE8-A5109E261AD1}" srcOrd="1" destOrd="0" presId="urn:microsoft.com/office/officeart/2005/8/layout/hierarchy5"/>
    <dgm:cxn modelId="{4D4F10CB-6AEE-4C63-B3A6-E80D713F3E9B}" type="presParOf" srcId="{88CCB0C8-CC0A-4A22-BBE8-A5109E261AD1}" destId="{4963E0F3-9B1E-4368-ADE9-47D0FD98637E}" srcOrd="0" destOrd="0" presId="urn:microsoft.com/office/officeart/2005/8/layout/hierarchy5"/>
    <dgm:cxn modelId="{3FD76DEA-3491-4F71-AF38-0D9C60C6683D}" type="presParOf" srcId="{4963E0F3-9B1E-4368-ADE9-47D0FD98637E}" destId="{3CC2E9D8-A290-49C4-B5F8-A703B2061720}" srcOrd="0" destOrd="0" presId="urn:microsoft.com/office/officeart/2005/8/layout/hierarchy5"/>
    <dgm:cxn modelId="{4D8D1843-1BAE-4DFE-AEB0-DD22668F488B}" type="presParOf" srcId="{4963E0F3-9B1E-4368-ADE9-47D0FD98637E}" destId="{E50843F3-8FA9-4D15-8721-81F2D1EDC67E}" srcOrd="1" destOrd="0" presId="urn:microsoft.com/office/officeart/2005/8/layout/hierarchy5"/>
    <dgm:cxn modelId="{966408B0-92BA-48EF-9324-BEB4B274F593}" type="presParOf" srcId="{88CCB0C8-CC0A-4A22-BBE8-A5109E261AD1}" destId="{A16F540E-AEA7-4965-8D41-69BB3421464C}" srcOrd="1" destOrd="0" presId="urn:microsoft.com/office/officeart/2005/8/layout/hierarchy5"/>
    <dgm:cxn modelId="{BB21B08D-A0BE-4AD4-BF9B-A55C5B9FBEAA}" type="presParOf" srcId="{A16F540E-AEA7-4965-8D41-69BB3421464C}" destId="{DA2D1174-A0D7-4568-90CF-1A4114DE1037}" srcOrd="0" destOrd="0" presId="urn:microsoft.com/office/officeart/2005/8/layout/hierarchy5"/>
    <dgm:cxn modelId="{D6474E69-3315-4E69-BC78-83FDE315F5B9}" type="presParOf" srcId="{88CCB0C8-CC0A-4A22-BBE8-A5109E261AD1}" destId="{411C0C02-8FDA-4BE6-A0C9-D98AE1AAFCCF}" srcOrd="2" destOrd="0" presId="urn:microsoft.com/office/officeart/2005/8/layout/hierarchy5"/>
    <dgm:cxn modelId="{38B7B9A4-D21E-4A63-8048-114595535C66}" type="presParOf" srcId="{411C0C02-8FDA-4BE6-A0C9-D98AE1AAFCCF}" destId="{58B69329-C6EB-418C-BF86-5A5A207A55FB}" srcOrd="0" destOrd="0" presId="urn:microsoft.com/office/officeart/2005/8/layout/hierarchy5"/>
    <dgm:cxn modelId="{71423741-D1D9-4EBF-9FCF-023F8BBAF857}" type="presParOf" srcId="{411C0C02-8FDA-4BE6-A0C9-D98AE1AAFCCF}" destId="{A05049E9-C324-4488-8B8A-99BC5EA40E7D}" srcOrd="1" destOrd="0" presId="urn:microsoft.com/office/officeart/2005/8/layout/hierarchy5"/>
    <dgm:cxn modelId="{CD9DD42B-F757-43AF-BF2D-4B1893BB6A44}" type="presParOf" srcId="{88CCB0C8-CC0A-4A22-BBE8-A5109E261AD1}" destId="{47875ABB-4672-4F68-BFAC-7EAABA643079}" srcOrd="3" destOrd="0" presId="urn:microsoft.com/office/officeart/2005/8/layout/hierarchy5"/>
    <dgm:cxn modelId="{D61A4743-7966-493D-81C9-EA8448E28DA3}" type="presParOf" srcId="{47875ABB-4672-4F68-BFAC-7EAABA643079}" destId="{E4F3C07E-053D-4DB7-B325-C600EA1F7C3C}" srcOrd="0" destOrd="0" presId="urn:microsoft.com/office/officeart/2005/8/layout/hierarchy5"/>
    <dgm:cxn modelId="{CFA13248-3E76-4738-BE3F-2ABEA1266F16}" type="presParOf" srcId="{88CCB0C8-CC0A-4A22-BBE8-A5109E261AD1}" destId="{DCA5EA71-73C6-4E40-95D9-E5981B2B8CC3}" srcOrd="4" destOrd="0" presId="urn:microsoft.com/office/officeart/2005/8/layout/hierarchy5"/>
    <dgm:cxn modelId="{5B3CB87F-EBBC-4B7A-BC06-9EB30DEAE749}" type="presParOf" srcId="{DCA5EA71-73C6-4E40-95D9-E5981B2B8CC3}" destId="{A6D95E27-52A4-42B9-8301-D21CAB0F8B8F}" srcOrd="0" destOrd="0" presId="urn:microsoft.com/office/officeart/2005/8/layout/hierarchy5"/>
    <dgm:cxn modelId="{A442F054-9CDD-4B63-97D2-CDCF739D6012}" type="presParOf" srcId="{DCA5EA71-73C6-4E40-95D9-E5981B2B8CC3}" destId="{617D9972-F2B6-4A19-B7A2-393BD46549F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AC612D-4939-4FF7-AE5D-3D480260AFF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4B94E000-5F31-426A-9422-3C617E5BF1A1}">
      <dgm:prSet phldrT="[Text]"/>
      <dgm:spPr/>
      <dgm:t>
        <a:bodyPr/>
        <a:lstStyle/>
        <a:p>
          <a:r>
            <a:rPr lang="en-US"/>
            <a:t>Relayed Messaging</a:t>
          </a:r>
        </a:p>
      </dgm:t>
    </dgm:pt>
    <dgm:pt modelId="{7E582461-5F29-4E72-8D0C-E3D0DB40A2E1}" type="parTrans" cxnId="{7C4E19F9-1C9F-4904-90B3-B0B0FB38A0D6}">
      <dgm:prSet/>
      <dgm:spPr/>
      <dgm:t>
        <a:bodyPr/>
        <a:lstStyle/>
        <a:p>
          <a:endParaRPr lang="en-US"/>
        </a:p>
      </dgm:t>
    </dgm:pt>
    <dgm:pt modelId="{318FCB62-A36E-487B-8810-13E2E558F8CA}" type="sibTrans" cxnId="{7C4E19F9-1C9F-4904-90B3-B0B0FB38A0D6}">
      <dgm:prSet/>
      <dgm:spPr/>
      <dgm:t>
        <a:bodyPr/>
        <a:lstStyle/>
        <a:p>
          <a:endParaRPr lang="en-US"/>
        </a:p>
      </dgm:t>
    </dgm:pt>
    <dgm:pt modelId="{2D24167C-E1EA-4B94-80CB-169020891C34}">
      <dgm:prSet phldrT="[Text]"/>
      <dgm:spPr/>
      <dgm:t>
        <a:bodyPr/>
        <a:lstStyle/>
        <a:p>
          <a:r>
            <a:rPr lang="en-US"/>
            <a:t>Publish-Subscribe Topics</a:t>
          </a:r>
        </a:p>
      </dgm:t>
    </dgm:pt>
    <dgm:pt modelId="{CE9A20A6-B8DA-4D56-8A1C-EF9F13494F56}" type="parTrans" cxnId="{C64A640E-D98B-4098-B3ED-C5F2B3003A3C}">
      <dgm:prSet/>
      <dgm:spPr/>
      <dgm:t>
        <a:bodyPr/>
        <a:lstStyle/>
        <a:p>
          <a:endParaRPr lang="en-US"/>
        </a:p>
      </dgm:t>
    </dgm:pt>
    <dgm:pt modelId="{6452A606-9C6A-49E1-A458-97FFBB4C9AD6}" type="sibTrans" cxnId="{C64A640E-D98B-4098-B3ED-C5F2B3003A3C}">
      <dgm:prSet/>
      <dgm:spPr/>
      <dgm:t>
        <a:bodyPr/>
        <a:lstStyle/>
        <a:p>
          <a:endParaRPr lang="en-US"/>
        </a:p>
      </dgm:t>
    </dgm:pt>
    <dgm:pt modelId="{C8D621EF-5907-4C56-957B-7F3D226C6950}">
      <dgm:prSet phldrT="[Text]"/>
      <dgm:spPr/>
      <dgm:t>
        <a:bodyPr/>
        <a:lstStyle/>
        <a:p>
          <a:r>
            <a:rPr lang="en-US"/>
            <a:t>Queues</a:t>
          </a:r>
        </a:p>
      </dgm:t>
    </dgm:pt>
    <dgm:pt modelId="{02C3A970-C4C4-41DA-A254-8B931CBEDF93}" type="parTrans" cxnId="{286E1101-2565-42AF-90FB-B8FBF2748DF1}">
      <dgm:prSet/>
      <dgm:spPr/>
      <dgm:t>
        <a:bodyPr/>
        <a:lstStyle/>
        <a:p>
          <a:endParaRPr lang="en-US"/>
        </a:p>
      </dgm:t>
    </dgm:pt>
    <dgm:pt modelId="{C0FBAE73-D1C3-4BA9-B55C-5C70409EA572}" type="sibTrans" cxnId="{286E1101-2565-42AF-90FB-B8FBF2748DF1}">
      <dgm:prSet/>
      <dgm:spPr/>
      <dgm:t>
        <a:bodyPr/>
        <a:lstStyle/>
        <a:p>
          <a:endParaRPr lang="en-US"/>
        </a:p>
      </dgm:t>
    </dgm:pt>
    <dgm:pt modelId="{C1C5C684-2FD3-4C77-9F6D-50A13E96E01C}">
      <dgm:prSet phldrT="[Text]"/>
      <dgm:spPr/>
      <dgm:t>
        <a:bodyPr/>
        <a:lstStyle/>
        <a:p>
          <a:r>
            <a:rPr lang="en-US"/>
            <a:t>Notification Hubs</a:t>
          </a:r>
        </a:p>
      </dgm:t>
    </dgm:pt>
    <dgm:pt modelId="{8C2455BE-CAB1-4EF0-B3E9-CEA0060EEF9D}" type="parTrans" cxnId="{7AF620B4-4C3D-4486-9981-ECA218C71AF5}">
      <dgm:prSet/>
      <dgm:spPr/>
      <dgm:t>
        <a:bodyPr/>
        <a:lstStyle/>
        <a:p>
          <a:endParaRPr lang="en-US"/>
        </a:p>
      </dgm:t>
    </dgm:pt>
    <dgm:pt modelId="{0B4FB983-CC16-4C7C-9DAE-BB8D0A850022}" type="sibTrans" cxnId="{7AF620B4-4C3D-4486-9981-ECA218C71AF5}">
      <dgm:prSet/>
      <dgm:spPr/>
      <dgm:t>
        <a:bodyPr/>
        <a:lstStyle/>
        <a:p>
          <a:endParaRPr lang="en-US"/>
        </a:p>
      </dgm:t>
    </dgm:pt>
    <dgm:pt modelId="{6491B9BA-3038-4DCD-ADA6-E53864FB0FB1}" type="pres">
      <dgm:prSet presAssocID="{53AC612D-4939-4FF7-AE5D-3D480260AFFA}" presName="diagram" presStyleCnt="0">
        <dgm:presLayoutVars>
          <dgm:dir/>
          <dgm:resizeHandles val="exact"/>
        </dgm:presLayoutVars>
      </dgm:prSet>
      <dgm:spPr/>
    </dgm:pt>
    <dgm:pt modelId="{4964150D-6F5A-470E-A728-1CE9CA025AC0}" type="pres">
      <dgm:prSet presAssocID="{4B94E000-5F31-426A-9422-3C617E5BF1A1}" presName="node" presStyleLbl="node1" presStyleIdx="0" presStyleCnt="4">
        <dgm:presLayoutVars>
          <dgm:bulletEnabled val="1"/>
        </dgm:presLayoutVars>
      </dgm:prSet>
      <dgm:spPr/>
    </dgm:pt>
    <dgm:pt modelId="{A43A92EE-5DF5-4658-80BF-CE0DDA16E6C4}" type="pres">
      <dgm:prSet presAssocID="{318FCB62-A36E-487B-8810-13E2E558F8CA}" presName="sibTrans" presStyleCnt="0"/>
      <dgm:spPr/>
    </dgm:pt>
    <dgm:pt modelId="{E6C3DCFD-8E4F-4A0A-A8CD-B3E12327B7A1}" type="pres">
      <dgm:prSet presAssocID="{2D24167C-E1EA-4B94-80CB-169020891C34}" presName="node" presStyleLbl="node1" presStyleIdx="1" presStyleCnt="4">
        <dgm:presLayoutVars>
          <dgm:bulletEnabled val="1"/>
        </dgm:presLayoutVars>
      </dgm:prSet>
      <dgm:spPr/>
    </dgm:pt>
    <dgm:pt modelId="{97415F5F-D0BC-407A-AF4A-58948BD7D571}" type="pres">
      <dgm:prSet presAssocID="{6452A606-9C6A-49E1-A458-97FFBB4C9AD6}" presName="sibTrans" presStyleCnt="0"/>
      <dgm:spPr/>
    </dgm:pt>
    <dgm:pt modelId="{0556A2C2-EECF-45BC-802E-1FC1478C0E23}" type="pres">
      <dgm:prSet presAssocID="{C8D621EF-5907-4C56-957B-7F3D226C6950}" presName="node" presStyleLbl="node1" presStyleIdx="2" presStyleCnt="4">
        <dgm:presLayoutVars>
          <dgm:bulletEnabled val="1"/>
        </dgm:presLayoutVars>
      </dgm:prSet>
      <dgm:spPr/>
    </dgm:pt>
    <dgm:pt modelId="{7375A177-F0B0-4005-B708-BAB3156D829B}" type="pres">
      <dgm:prSet presAssocID="{C0FBAE73-D1C3-4BA9-B55C-5C70409EA572}" presName="sibTrans" presStyleCnt="0"/>
      <dgm:spPr/>
    </dgm:pt>
    <dgm:pt modelId="{96624EE0-95D4-4ECD-BD77-011D08C9953B}" type="pres">
      <dgm:prSet presAssocID="{C1C5C684-2FD3-4C77-9F6D-50A13E96E01C}" presName="node" presStyleLbl="node1" presStyleIdx="3" presStyleCnt="4">
        <dgm:presLayoutVars>
          <dgm:bulletEnabled val="1"/>
        </dgm:presLayoutVars>
      </dgm:prSet>
      <dgm:spPr/>
    </dgm:pt>
  </dgm:ptLst>
  <dgm:cxnLst>
    <dgm:cxn modelId="{286E1101-2565-42AF-90FB-B8FBF2748DF1}" srcId="{53AC612D-4939-4FF7-AE5D-3D480260AFFA}" destId="{C8D621EF-5907-4C56-957B-7F3D226C6950}" srcOrd="2" destOrd="0" parTransId="{02C3A970-C4C4-41DA-A254-8B931CBEDF93}" sibTransId="{C0FBAE73-D1C3-4BA9-B55C-5C70409EA572}"/>
    <dgm:cxn modelId="{C64A640E-D98B-4098-B3ED-C5F2B3003A3C}" srcId="{53AC612D-4939-4FF7-AE5D-3D480260AFFA}" destId="{2D24167C-E1EA-4B94-80CB-169020891C34}" srcOrd="1" destOrd="0" parTransId="{CE9A20A6-B8DA-4D56-8A1C-EF9F13494F56}" sibTransId="{6452A606-9C6A-49E1-A458-97FFBB4C9AD6}"/>
    <dgm:cxn modelId="{55749414-4A68-4BE0-B103-B1C708D89B4F}" type="presOf" srcId="{C1C5C684-2FD3-4C77-9F6D-50A13E96E01C}" destId="{96624EE0-95D4-4ECD-BD77-011D08C9953B}" srcOrd="0" destOrd="0" presId="urn:microsoft.com/office/officeart/2005/8/layout/default"/>
    <dgm:cxn modelId="{7FE13218-D71B-4D9A-B4E6-210FE2935BF7}" type="presOf" srcId="{2D24167C-E1EA-4B94-80CB-169020891C34}" destId="{E6C3DCFD-8E4F-4A0A-A8CD-B3E12327B7A1}" srcOrd="0" destOrd="0" presId="urn:microsoft.com/office/officeart/2005/8/layout/default"/>
    <dgm:cxn modelId="{69793E1C-89DA-4352-9336-1AE7A34A2F58}" type="presOf" srcId="{4B94E000-5F31-426A-9422-3C617E5BF1A1}" destId="{4964150D-6F5A-470E-A728-1CE9CA025AC0}" srcOrd="0" destOrd="0" presId="urn:microsoft.com/office/officeart/2005/8/layout/default"/>
    <dgm:cxn modelId="{07FD3C63-E779-4D55-934B-110D9E42C78C}" type="presOf" srcId="{C8D621EF-5907-4C56-957B-7F3D226C6950}" destId="{0556A2C2-EECF-45BC-802E-1FC1478C0E23}" srcOrd="0" destOrd="0" presId="urn:microsoft.com/office/officeart/2005/8/layout/default"/>
    <dgm:cxn modelId="{1F613F50-95D9-4B81-A8C4-B56C6F477128}" type="presOf" srcId="{53AC612D-4939-4FF7-AE5D-3D480260AFFA}" destId="{6491B9BA-3038-4DCD-ADA6-E53864FB0FB1}" srcOrd="0" destOrd="0" presId="urn:microsoft.com/office/officeart/2005/8/layout/default"/>
    <dgm:cxn modelId="{7AF620B4-4C3D-4486-9981-ECA218C71AF5}" srcId="{53AC612D-4939-4FF7-AE5D-3D480260AFFA}" destId="{C1C5C684-2FD3-4C77-9F6D-50A13E96E01C}" srcOrd="3" destOrd="0" parTransId="{8C2455BE-CAB1-4EF0-B3E9-CEA0060EEF9D}" sibTransId="{0B4FB983-CC16-4C7C-9DAE-BB8D0A850022}"/>
    <dgm:cxn modelId="{7C4E19F9-1C9F-4904-90B3-B0B0FB38A0D6}" srcId="{53AC612D-4939-4FF7-AE5D-3D480260AFFA}" destId="{4B94E000-5F31-426A-9422-3C617E5BF1A1}" srcOrd="0" destOrd="0" parTransId="{7E582461-5F29-4E72-8D0C-E3D0DB40A2E1}" sibTransId="{318FCB62-A36E-487B-8810-13E2E558F8CA}"/>
    <dgm:cxn modelId="{CFF2760B-1514-4A9C-B31C-6372D48A5A81}" type="presParOf" srcId="{6491B9BA-3038-4DCD-ADA6-E53864FB0FB1}" destId="{4964150D-6F5A-470E-A728-1CE9CA025AC0}" srcOrd="0" destOrd="0" presId="urn:microsoft.com/office/officeart/2005/8/layout/default"/>
    <dgm:cxn modelId="{5458496C-F1AC-4FF0-8804-D57A09D3F590}" type="presParOf" srcId="{6491B9BA-3038-4DCD-ADA6-E53864FB0FB1}" destId="{A43A92EE-5DF5-4658-80BF-CE0DDA16E6C4}" srcOrd="1" destOrd="0" presId="urn:microsoft.com/office/officeart/2005/8/layout/default"/>
    <dgm:cxn modelId="{4586CA8A-32E0-45C3-A20B-4F8E3881A4D8}" type="presParOf" srcId="{6491B9BA-3038-4DCD-ADA6-E53864FB0FB1}" destId="{E6C3DCFD-8E4F-4A0A-A8CD-B3E12327B7A1}" srcOrd="2" destOrd="0" presId="urn:microsoft.com/office/officeart/2005/8/layout/default"/>
    <dgm:cxn modelId="{6709B77B-A097-4868-B1B5-43F3BE002B3B}" type="presParOf" srcId="{6491B9BA-3038-4DCD-ADA6-E53864FB0FB1}" destId="{97415F5F-D0BC-407A-AF4A-58948BD7D571}" srcOrd="3" destOrd="0" presId="urn:microsoft.com/office/officeart/2005/8/layout/default"/>
    <dgm:cxn modelId="{BB128F63-F062-4ADA-94C4-EDDDDE66BF21}" type="presParOf" srcId="{6491B9BA-3038-4DCD-ADA6-E53864FB0FB1}" destId="{0556A2C2-EECF-45BC-802E-1FC1478C0E23}" srcOrd="4" destOrd="0" presId="urn:microsoft.com/office/officeart/2005/8/layout/default"/>
    <dgm:cxn modelId="{57271CED-86CA-4FB8-885F-C007A1105FAA}" type="presParOf" srcId="{6491B9BA-3038-4DCD-ADA6-E53864FB0FB1}" destId="{7375A177-F0B0-4005-B708-BAB3156D829B}" srcOrd="5" destOrd="0" presId="urn:microsoft.com/office/officeart/2005/8/layout/default"/>
    <dgm:cxn modelId="{4CE39870-4DBF-41D0-BD23-A117C51DF24F}" type="presParOf" srcId="{6491B9BA-3038-4DCD-ADA6-E53864FB0FB1}" destId="{96624EE0-95D4-4ECD-BD77-011D08C995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661D7A-EA62-4894-8960-3853C6ACE9E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B4492D7-1BA6-4CBA-87B1-E18CD304225C}">
      <dgm:prSet phldrT="[Text]"/>
      <dgm:spPr/>
      <dgm:t>
        <a:bodyPr/>
        <a:lstStyle/>
        <a:p>
          <a:r>
            <a:rPr lang="en-US"/>
            <a:t>Service Or Application</a:t>
          </a:r>
        </a:p>
      </dgm:t>
    </dgm:pt>
    <dgm:pt modelId="{DDF1D22D-9594-40DF-B5A1-95368F11A154}" type="parTrans" cxnId="{347982E5-FDD1-4514-BDCC-B91AD01E864E}">
      <dgm:prSet/>
      <dgm:spPr/>
      <dgm:t>
        <a:bodyPr/>
        <a:lstStyle/>
        <a:p>
          <a:endParaRPr lang="en-US"/>
        </a:p>
      </dgm:t>
    </dgm:pt>
    <dgm:pt modelId="{A2BA29E1-B2B4-4FA4-9F61-1A3826DD8B68}" type="sibTrans" cxnId="{347982E5-FDD1-4514-BDCC-B91AD01E864E}">
      <dgm:prSet/>
      <dgm:spPr/>
      <dgm:t>
        <a:bodyPr/>
        <a:lstStyle/>
        <a:p>
          <a:endParaRPr lang="en-US"/>
        </a:p>
      </dgm:t>
    </dgm:pt>
    <dgm:pt modelId="{485D74BA-7E98-46FB-A771-FD84E6BCB260}">
      <dgm:prSet phldrT="[Text]"/>
      <dgm:spPr/>
      <dgm:t>
        <a:bodyPr/>
        <a:lstStyle/>
        <a:p>
          <a:r>
            <a:rPr lang="en-US"/>
            <a:t>Queue</a:t>
          </a:r>
        </a:p>
      </dgm:t>
    </dgm:pt>
    <dgm:pt modelId="{A30B4B9B-432F-4205-816D-38277349CA69}" type="parTrans" cxnId="{F5510299-2580-492C-A18B-F08F5C7CB4E9}">
      <dgm:prSet/>
      <dgm:spPr/>
      <dgm:t>
        <a:bodyPr/>
        <a:lstStyle/>
        <a:p>
          <a:endParaRPr lang="en-US"/>
        </a:p>
      </dgm:t>
    </dgm:pt>
    <dgm:pt modelId="{F97B14C1-19E8-4B88-B9D1-E2A9656E4FAF}" type="sibTrans" cxnId="{F5510299-2580-492C-A18B-F08F5C7CB4E9}">
      <dgm:prSet/>
      <dgm:spPr/>
      <dgm:t>
        <a:bodyPr/>
        <a:lstStyle/>
        <a:p>
          <a:endParaRPr lang="en-US"/>
        </a:p>
      </dgm:t>
    </dgm:pt>
    <dgm:pt modelId="{7A432A80-22BC-41C2-BB75-6B018D761D56}">
      <dgm:prSet phldrT="[Text]"/>
      <dgm:spPr/>
      <dgm:t>
        <a:bodyPr/>
        <a:lstStyle/>
        <a:p>
          <a:r>
            <a:rPr lang="en-US"/>
            <a:t>Web App</a:t>
          </a:r>
        </a:p>
      </dgm:t>
    </dgm:pt>
    <dgm:pt modelId="{FDC82DDB-EB10-4DA9-A1CB-31C8CCF58BC7}" type="parTrans" cxnId="{6F98AB4D-C0A2-4F80-A072-E65C7DF94175}">
      <dgm:prSet/>
      <dgm:spPr/>
      <dgm:t>
        <a:bodyPr/>
        <a:lstStyle/>
        <a:p>
          <a:endParaRPr lang="en-US"/>
        </a:p>
      </dgm:t>
    </dgm:pt>
    <dgm:pt modelId="{B1111EB9-2801-45F0-9ED2-7B748D020D50}" type="sibTrans" cxnId="{6F98AB4D-C0A2-4F80-A072-E65C7DF94175}">
      <dgm:prSet/>
      <dgm:spPr/>
      <dgm:t>
        <a:bodyPr/>
        <a:lstStyle/>
        <a:p>
          <a:endParaRPr lang="en-US"/>
        </a:p>
      </dgm:t>
    </dgm:pt>
    <dgm:pt modelId="{80E0CDAA-0136-4C85-A1E3-90EEE787B671}">
      <dgm:prSet phldrT="[Text]"/>
      <dgm:spPr/>
      <dgm:t>
        <a:bodyPr/>
        <a:lstStyle/>
        <a:p>
          <a:r>
            <a:rPr lang="en-US"/>
            <a:t>Mobile App</a:t>
          </a:r>
        </a:p>
      </dgm:t>
    </dgm:pt>
    <dgm:pt modelId="{8B053610-C68F-4229-ADC7-EF40C565A481}" type="parTrans" cxnId="{54888CE2-0C7F-4333-B569-E46868318C2E}">
      <dgm:prSet/>
      <dgm:spPr/>
      <dgm:t>
        <a:bodyPr/>
        <a:lstStyle/>
        <a:p>
          <a:endParaRPr lang="en-US"/>
        </a:p>
      </dgm:t>
    </dgm:pt>
    <dgm:pt modelId="{E531E3B1-A3E6-40BC-811A-625F836C89D7}" type="sibTrans" cxnId="{54888CE2-0C7F-4333-B569-E46868318C2E}">
      <dgm:prSet/>
      <dgm:spPr/>
      <dgm:t>
        <a:bodyPr/>
        <a:lstStyle/>
        <a:p>
          <a:endParaRPr lang="en-US"/>
        </a:p>
      </dgm:t>
    </dgm:pt>
    <dgm:pt modelId="{106493A6-F426-4FDE-8630-FD52E55833BE}">
      <dgm:prSet phldrT="[Text]"/>
      <dgm:spPr/>
      <dgm:t>
        <a:bodyPr/>
        <a:lstStyle/>
        <a:p>
          <a:r>
            <a:rPr lang="en-US"/>
            <a:t>Service</a:t>
          </a:r>
        </a:p>
      </dgm:t>
    </dgm:pt>
    <dgm:pt modelId="{E05D199F-0E0C-4398-BF8A-376F9F8DAE56}" type="parTrans" cxnId="{4F87FB3A-AEBB-4EDA-920A-BBFD83D24ADB}">
      <dgm:prSet/>
      <dgm:spPr/>
      <dgm:t>
        <a:bodyPr/>
        <a:lstStyle/>
        <a:p>
          <a:endParaRPr lang="en-US"/>
        </a:p>
      </dgm:t>
    </dgm:pt>
    <dgm:pt modelId="{2F086A5B-1EF1-42D6-A86D-A50DF86C4035}" type="sibTrans" cxnId="{4F87FB3A-AEBB-4EDA-920A-BBFD83D24ADB}">
      <dgm:prSet/>
      <dgm:spPr/>
      <dgm:t>
        <a:bodyPr/>
        <a:lstStyle/>
        <a:p>
          <a:endParaRPr lang="en-US"/>
        </a:p>
      </dgm:t>
    </dgm:pt>
    <dgm:pt modelId="{14B7B8CB-EEAC-458A-A0E4-66C1BB958318}">
      <dgm:prSet phldrT="[Text]"/>
      <dgm:spPr/>
      <dgm:t>
        <a:bodyPr/>
        <a:lstStyle/>
        <a:p>
          <a:r>
            <a:rPr lang="en-US"/>
            <a:t>Message Receiver</a:t>
          </a:r>
        </a:p>
      </dgm:t>
    </dgm:pt>
    <dgm:pt modelId="{C1A14DF4-C87F-40A6-A5CE-088A54E60523}" type="parTrans" cxnId="{36D75CA4-DE21-4133-AD8C-B4B00FCBA879}">
      <dgm:prSet/>
      <dgm:spPr/>
      <dgm:t>
        <a:bodyPr/>
        <a:lstStyle/>
        <a:p>
          <a:endParaRPr lang="en-US"/>
        </a:p>
      </dgm:t>
    </dgm:pt>
    <dgm:pt modelId="{B54BEC1F-F69C-4DE6-B695-48045163F685}" type="sibTrans" cxnId="{36D75CA4-DE21-4133-AD8C-B4B00FCBA879}">
      <dgm:prSet/>
      <dgm:spPr/>
      <dgm:t>
        <a:bodyPr/>
        <a:lstStyle/>
        <a:p>
          <a:endParaRPr lang="en-US"/>
        </a:p>
      </dgm:t>
    </dgm:pt>
    <dgm:pt modelId="{9000C25E-99F6-482E-8111-F88D525E33A0}">
      <dgm:prSet phldrT="[Text]"/>
      <dgm:spPr/>
      <dgm:t>
        <a:bodyPr/>
        <a:lstStyle/>
        <a:p>
          <a:r>
            <a:rPr lang="en-US"/>
            <a:t>Service Bus Namespace</a:t>
          </a:r>
        </a:p>
      </dgm:t>
    </dgm:pt>
    <dgm:pt modelId="{3CC19386-8959-45C1-B12D-01A46BF81142}" type="parTrans" cxnId="{B805D40E-ED92-4921-A468-5DECC219445C}">
      <dgm:prSet/>
      <dgm:spPr/>
      <dgm:t>
        <a:bodyPr/>
        <a:lstStyle/>
        <a:p>
          <a:endParaRPr lang="en-US"/>
        </a:p>
      </dgm:t>
    </dgm:pt>
    <dgm:pt modelId="{E89CAFD9-8E80-4A43-963D-648FBC3377E0}" type="sibTrans" cxnId="{B805D40E-ED92-4921-A468-5DECC219445C}">
      <dgm:prSet/>
      <dgm:spPr/>
      <dgm:t>
        <a:bodyPr/>
        <a:lstStyle/>
        <a:p>
          <a:endParaRPr lang="en-US"/>
        </a:p>
      </dgm:t>
    </dgm:pt>
    <dgm:pt modelId="{C816DCCD-EA1E-4B71-8B5F-708F7CC6F6B4}">
      <dgm:prSet phldrT="[Text]"/>
      <dgm:spPr/>
      <dgm:t>
        <a:bodyPr/>
        <a:lstStyle/>
        <a:p>
          <a:r>
            <a:rPr lang="en-US"/>
            <a:t>Message Sender</a:t>
          </a:r>
        </a:p>
      </dgm:t>
    </dgm:pt>
    <dgm:pt modelId="{68165755-1187-406D-B2D5-FEA4322EC8AC}" type="parTrans" cxnId="{6869719C-9D18-4CC3-9AA1-D5982F31F822}">
      <dgm:prSet/>
      <dgm:spPr/>
      <dgm:t>
        <a:bodyPr/>
        <a:lstStyle/>
        <a:p>
          <a:endParaRPr lang="en-US"/>
        </a:p>
      </dgm:t>
    </dgm:pt>
    <dgm:pt modelId="{5F69259E-3448-4D4D-AA8D-BF0CCAC9DA85}" type="sibTrans" cxnId="{6869719C-9D18-4CC3-9AA1-D5982F31F822}">
      <dgm:prSet/>
      <dgm:spPr/>
      <dgm:t>
        <a:bodyPr/>
        <a:lstStyle/>
        <a:p>
          <a:endParaRPr lang="en-US"/>
        </a:p>
      </dgm:t>
    </dgm:pt>
    <dgm:pt modelId="{00D7EA8B-B159-4D62-B3CD-47DDEF5AB261}" type="pres">
      <dgm:prSet presAssocID="{6A661D7A-EA62-4894-8960-3853C6ACE9E5}" presName="mainComposite" presStyleCnt="0">
        <dgm:presLayoutVars>
          <dgm:chPref val="1"/>
          <dgm:dir val="rev"/>
          <dgm:animOne val="branch"/>
          <dgm:animLvl val="lvl"/>
          <dgm:resizeHandles val="exact"/>
        </dgm:presLayoutVars>
      </dgm:prSet>
      <dgm:spPr/>
    </dgm:pt>
    <dgm:pt modelId="{07CFA1D7-C496-41AE-9E76-D948A175FEF4}" type="pres">
      <dgm:prSet presAssocID="{6A661D7A-EA62-4894-8960-3853C6ACE9E5}" presName="hierFlow" presStyleCnt="0"/>
      <dgm:spPr/>
    </dgm:pt>
    <dgm:pt modelId="{18B10C48-1621-4EF3-BCF1-63A74A206ED5}" type="pres">
      <dgm:prSet presAssocID="{6A661D7A-EA62-4894-8960-3853C6ACE9E5}" presName="firstBuf" presStyleCnt="0"/>
      <dgm:spPr/>
    </dgm:pt>
    <dgm:pt modelId="{214847C4-B63F-4E09-B06E-7E4B0B1A8288}" type="pres">
      <dgm:prSet presAssocID="{6A661D7A-EA62-4894-8960-3853C6ACE9E5}" presName="hierChild1" presStyleCnt="0">
        <dgm:presLayoutVars>
          <dgm:chPref val="1"/>
          <dgm:animOne val="branch"/>
          <dgm:animLvl val="lvl"/>
        </dgm:presLayoutVars>
      </dgm:prSet>
      <dgm:spPr/>
    </dgm:pt>
    <dgm:pt modelId="{9F1FAD67-7CB5-4F53-8059-77F0388D485A}" type="pres">
      <dgm:prSet presAssocID="{2B4492D7-1BA6-4CBA-87B1-E18CD304225C}" presName="Name17" presStyleCnt="0"/>
      <dgm:spPr/>
    </dgm:pt>
    <dgm:pt modelId="{68101AFE-EF97-4327-842F-EE3636FB0838}" type="pres">
      <dgm:prSet presAssocID="{2B4492D7-1BA6-4CBA-87B1-E18CD304225C}" presName="level1Shape" presStyleLbl="node0" presStyleIdx="0" presStyleCnt="1">
        <dgm:presLayoutVars>
          <dgm:chPref val="3"/>
        </dgm:presLayoutVars>
      </dgm:prSet>
      <dgm:spPr/>
    </dgm:pt>
    <dgm:pt modelId="{5A7C57CA-6BC1-4CFF-8CB2-1AEAB299C9BB}" type="pres">
      <dgm:prSet presAssocID="{2B4492D7-1BA6-4CBA-87B1-E18CD304225C}" presName="hierChild2" presStyleCnt="0"/>
      <dgm:spPr/>
    </dgm:pt>
    <dgm:pt modelId="{42DE79A4-B1FC-47BE-A388-107A77BF7BA2}" type="pres">
      <dgm:prSet presAssocID="{A30B4B9B-432F-4205-816D-38277349CA69}" presName="Name25" presStyleLbl="parChTrans1D2" presStyleIdx="0" presStyleCnt="1"/>
      <dgm:spPr/>
    </dgm:pt>
    <dgm:pt modelId="{07A4B354-605B-487B-B839-B95246813316}" type="pres">
      <dgm:prSet presAssocID="{A30B4B9B-432F-4205-816D-38277349CA69}" presName="connTx" presStyleLbl="parChTrans1D2" presStyleIdx="0" presStyleCnt="1"/>
      <dgm:spPr/>
    </dgm:pt>
    <dgm:pt modelId="{452FA60B-D31F-4935-AA5F-235AB23A36A9}" type="pres">
      <dgm:prSet presAssocID="{485D74BA-7E98-46FB-A771-FD84E6BCB260}" presName="Name30" presStyleCnt="0"/>
      <dgm:spPr/>
    </dgm:pt>
    <dgm:pt modelId="{B72CFA13-E81C-4683-8D32-F639F803EDFD}" type="pres">
      <dgm:prSet presAssocID="{485D74BA-7E98-46FB-A771-FD84E6BCB260}" presName="level2Shape" presStyleLbl="node2" presStyleIdx="0" presStyleCnt="1"/>
      <dgm:spPr/>
    </dgm:pt>
    <dgm:pt modelId="{033B8F87-1F44-4E05-A960-5289E6549BBB}" type="pres">
      <dgm:prSet presAssocID="{485D74BA-7E98-46FB-A771-FD84E6BCB260}" presName="hierChild3" presStyleCnt="0"/>
      <dgm:spPr/>
    </dgm:pt>
    <dgm:pt modelId="{1C293859-A235-49D3-91DF-46E133FE4EFF}" type="pres">
      <dgm:prSet presAssocID="{FDC82DDB-EB10-4DA9-A1CB-31C8CCF58BC7}" presName="Name25" presStyleLbl="parChTrans1D3" presStyleIdx="0" presStyleCnt="3"/>
      <dgm:spPr/>
    </dgm:pt>
    <dgm:pt modelId="{E814B02C-4B79-4E6E-A9E6-BDCFDF2B2D0E}" type="pres">
      <dgm:prSet presAssocID="{FDC82DDB-EB10-4DA9-A1CB-31C8CCF58BC7}" presName="connTx" presStyleLbl="parChTrans1D3" presStyleIdx="0" presStyleCnt="3"/>
      <dgm:spPr/>
    </dgm:pt>
    <dgm:pt modelId="{91057F9D-6F45-43FF-B75F-4C945CC19EE3}" type="pres">
      <dgm:prSet presAssocID="{7A432A80-22BC-41C2-BB75-6B018D761D56}" presName="Name30" presStyleCnt="0"/>
      <dgm:spPr/>
    </dgm:pt>
    <dgm:pt modelId="{0A187271-2FE7-4CB4-B951-B3F97A638BF7}" type="pres">
      <dgm:prSet presAssocID="{7A432A80-22BC-41C2-BB75-6B018D761D56}" presName="level2Shape" presStyleLbl="node3" presStyleIdx="0" presStyleCnt="3"/>
      <dgm:spPr/>
    </dgm:pt>
    <dgm:pt modelId="{00842322-C8E1-407C-B811-1553BA6765A2}" type="pres">
      <dgm:prSet presAssocID="{7A432A80-22BC-41C2-BB75-6B018D761D56}" presName="hierChild3" presStyleCnt="0"/>
      <dgm:spPr/>
    </dgm:pt>
    <dgm:pt modelId="{92653A6E-D9F0-4631-8932-86CD54DBDFB1}" type="pres">
      <dgm:prSet presAssocID="{8B053610-C68F-4229-ADC7-EF40C565A481}" presName="Name25" presStyleLbl="parChTrans1D3" presStyleIdx="1" presStyleCnt="3"/>
      <dgm:spPr/>
    </dgm:pt>
    <dgm:pt modelId="{7AC37947-400B-4827-8189-DEA1CFDF3879}" type="pres">
      <dgm:prSet presAssocID="{8B053610-C68F-4229-ADC7-EF40C565A481}" presName="connTx" presStyleLbl="parChTrans1D3" presStyleIdx="1" presStyleCnt="3"/>
      <dgm:spPr/>
    </dgm:pt>
    <dgm:pt modelId="{2318C04B-AF16-4666-A868-E6FCC8F9DA24}" type="pres">
      <dgm:prSet presAssocID="{80E0CDAA-0136-4C85-A1E3-90EEE787B671}" presName="Name30" presStyleCnt="0"/>
      <dgm:spPr/>
    </dgm:pt>
    <dgm:pt modelId="{323508CF-F909-432E-98A2-DFE14E379E32}" type="pres">
      <dgm:prSet presAssocID="{80E0CDAA-0136-4C85-A1E3-90EEE787B671}" presName="level2Shape" presStyleLbl="node3" presStyleIdx="1" presStyleCnt="3"/>
      <dgm:spPr/>
    </dgm:pt>
    <dgm:pt modelId="{40E1CF91-413E-4275-B103-F59E201760AF}" type="pres">
      <dgm:prSet presAssocID="{80E0CDAA-0136-4C85-A1E3-90EEE787B671}" presName="hierChild3" presStyleCnt="0"/>
      <dgm:spPr/>
    </dgm:pt>
    <dgm:pt modelId="{71B8983B-46FF-481F-99F5-523DAC77969E}" type="pres">
      <dgm:prSet presAssocID="{E05D199F-0E0C-4398-BF8A-376F9F8DAE56}" presName="Name25" presStyleLbl="parChTrans1D3" presStyleIdx="2" presStyleCnt="3"/>
      <dgm:spPr/>
    </dgm:pt>
    <dgm:pt modelId="{D41103F1-5332-49C8-9B00-FA370F8BD200}" type="pres">
      <dgm:prSet presAssocID="{E05D199F-0E0C-4398-BF8A-376F9F8DAE56}" presName="connTx" presStyleLbl="parChTrans1D3" presStyleIdx="2" presStyleCnt="3"/>
      <dgm:spPr/>
    </dgm:pt>
    <dgm:pt modelId="{287921F6-6BE8-45B7-83B2-B90D94AD463A}" type="pres">
      <dgm:prSet presAssocID="{106493A6-F426-4FDE-8630-FD52E55833BE}" presName="Name30" presStyleCnt="0"/>
      <dgm:spPr/>
    </dgm:pt>
    <dgm:pt modelId="{7DD5D666-D9B8-41BE-A084-41A83612CBD9}" type="pres">
      <dgm:prSet presAssocID="{106493A6-F426-4FDE-8630-FD52E55833BE}" presName="level2Shape" presStyleLbl="node3" presStyleIdx="2" presStyleCnt="3"/>
      <dgm:spPr/>
    </dgm:pt>
    <dgm:pt modelId="{C64C2CBC-EE71-4862-A509-ECF6A297B7B3}" type="pres">
      <dgm:prSet presAssocID="{106493A6-F426-4FDE-8630-FD52E55833BE}" presName="hierChild3" presStyleCnt="0"/>
      <dgm:spPr/>
    </dgm:pt>
    <dgm:pt modelId="{DEFCE4E2-63B7-4039-A001-83BB8FCC19E6}" type="pres">
      <dgm:prSet presAssocID="{6A661D7A-EA62-4894-8960-3853C6ACE9E5}" presName="bgShapesFlow" presStyleCnt="0"/>
      <dgm:spPr/>
    </dgm:pt>
    <dgm:pt modelId="{5308710D-509A-492B-873A-AB0D0F48646B}" type="pres">
      <dgm:prSet presAssocID="{14B7B8CB-EEAC-458A-A0E4-66C1BB958318}" presName="rectComp" presStyleCnt="0"/>
      <dgm:spPr/>
    </dgm:pt>
    <dgm:pt modelId="{56EDFB30-49B6-47C9-9AB9-9077C9C949A5}" type="pres">
      <dgm:prSet presAssocID="{14B7B8CB-EEAC-458A-A0E4-66C1BB958318}" presName="bgRect" presStyleLbl="bgShp" presStyleIdx="0" presStyleCnt="3"/>
      <dgm:spPr/>
    </dgm:pt>
    <dgm:pt modelId="{248BA35C-7094-49ED-8A55-802E5C7AE3C3}" type="pres">
      <dgm:prSet presAssocID="{14B7B8CB-EEAC-458A-A0E4-66C1BB958318}" presName="bgRectTx" presStyleLbl="bgShp" presStyleIdx="0" presStyleCnt="3">
        <dgm:presLayoutVars>
          <dgm:bulletEnabled val="1"/>
        </dgm:presLayoutVars>
      </dgm:prSet>
      <dgm:spPr/>
    </dgm:pt>
    <dgm:pt modelId="{F6C16172-D8EC-448C-B336-79782FF41754}" type="pres">
      <dgm:prSet presAssocID="{14B7B8CB-EEAC-458A-A0E4-66C1BB958318}" presName="spComp" presStyleCnt="0"/>
      <dgm:spPr/>
    </dgm:pt>
    <dgm:pt modelId="{387D6618-7773-4960-A39C-854C444D14B4}" type="pres">
      <dgm:prSet presAssocID="{14B7B8CB-EEAC-458A-A0E4-66C1BB958318}" presName="hSp" presStyleCnt="0"/>
      <dgm:spPr/>
    </dgm:pt>
    <dgm:pt modelId="{B5F74A7E-362D-4A21-9235-61686BAE43BA}" type="pres">
      <dgm:prSet presAssocID="{9000C25E-99F6-482E-8111-F88D525E33A0}" presName="rectComp" presStyleCnt="0"/>
      <dgm:spPr/>
    </dgm:pt>
    <dgm:pt modelId="{3DF6A18E-B91D-4208-B59D-3D65062D915F}" type="pres">
      <dgm:prSet presAssocID="{9000C25E-99F6-482E-8111-F88D525E33A0}" presName="bgRect" presStyleLbl="bgShp" presStyleIdx="1" presStyleCnt="3"/>
      <dgm:spPr/>
    </dgm:pt>
    <dgm:pt modelId="{5AD7CCB6-77B4-4B05-9B94-B2EF4B3CFCAD}" type="pres">
      <dgm:prSet presAssocID="{9000C25E-99F6-482E-8111-F88D525E33A0}" presName="bgRectTx" presStyleLbl="bgShp" presStyleIdx="1" presStyleCnt="3">
        <dgm:presLayoutVars>
          <dgm:bulletEnabled val="1"/>
        </dgm:presLayoutVars>
      </dgm:prSet>
      <dgm:spPr/>
    </dgm:pt>
    <dgm:pt modelId="{624A5400-228C-4968-BB55-998C8D597F79}" type="pres">
      <dgm:prSet presAssocID="{9000C25E-99F6-482E-8111-F88D525E33A0}" presName="spComp" presStyleCnt="0"/>
      <dgm:spPr/>
    </dgm:pt>
    <dgm:pt modelId="{D051C7F9-67F1-46A6-9AA8-C3BCF936718D}" type="pres">
      <dgm:prSet presAssocID="{9000C25E-99F6-482E-8111-F88D525E33A0}" presName="hSp" presStyleCnt="0"/>
      <dgm:spPr/>
    </dgm:pt>
    <dgm:pt modelId="{91D1F555-4C26-403E-ADA3-CB6C335C0FAF}" type="pres">
      <dgm:prSet presAssocID="{C816DCCD-EA1E-4B71-8B5F-708F7CC6F6B4}" presName="rectComp" presStyleCnt="0"/>
      <dgm:spPr/>
    </dgm:pt>
    <dgm:pt modelId="{65BC92DD-35FF-46D4-BEB1-685BA8AE9231}" type="pres">
      <dgm:prSet presAssocID="{C816DCCD-EA1E-4B71-8B5F-708F7CC6F6B4}" presName="bgRect" presStyleLbl="bgShp" presStyleIdx="2" presStyleCnt="3"/>
      <dgm:spPr/>
    </dgm:pt>
    <dgm:pt modelId="{5A842B02-A968-4BEE-87F1-30571732CF0E}" type="pres">
      <dgm:prSet presAssocID="{C816DCCD-EA1E-4B71-8B5F-708F7CC6F6B4}" presName="bgRectTx" presStyleLbl="bgShp" presStyleIdx="2" presStyleCnt="3">
        <dgm:presLayoutVars>
          <dgm:bulletEnabled val="1"/>
        </dgm:presLayoutVars>
      </dgm:prSet>
      <dgm:spPr/>
    </dgm:pt>
  </dgm:ptLst>
  <dgm:cxnLst>
    <dgm:cxn modelId="{B805D40E-ED92-4921-A468-5DECC219445C}" srcId="{6A661D7A-EA62-4894-8960-3853C6ACE9E5}" destId="{9000C25E-99F6-482E-8111-F88D525E33A0}" srcOrd="2" destOrd="0" parTransId="{3CC19386-8959-45C1-B12D-01A46BF81142}" sibTransId="{E89CAFD9-8E80-4A43-963D-648FBC3377E0}"/>
    <dgm:cxn modelId="{B6ABAD0F-2F85-4F53-9880-52A78D3D7E1F}" type="presOf" srcId="{9000C25E-99F6-482E-8111-F88D525E33A0}" destId="{3DF6A18E-B91D-4208-B59D-3D65062D915F}" srcOrd="0" destOrd="0" presId="urn:microsoft.com/office/officeart/2005/8/layout/hierarchy5"/>
    <dgm:cxn modelId="{20FDB511-5039-4522-87E3-5A261114F7DE}" type="presOf" srcId="{485D74BA-7E98-46FB-A771-FD84E6BCB260}" destId="{B72CFA13-E81C-4683-8D32-F639F803EDFD}" srcOrd="0" destOrd="0" presId="urn:microsoft.com/office/officeart/2005/8/layout/hierarchy5"/>
    <dgm:cxn modelId="{5E289613-83FC-4A86-9DE8-0517AABEAE1E}" type="presOf" srcId="{106493A6-F426-4FDE-8630-FD52E55833BE}" destId="{7DD5D666-D9B8-41BE-A084-41A83612CBD9}" srcOrd="0" destOrd="0" presId="urn:microsoft.com/office/officeart/2005/8/layout/hierarchy5"/>
    <dgm:cxn modelId="{B68B1414-5FED-4D15-9372-C7AA05CFD002}" type="presOf" srcId="{C816DCCD-EA1E-4B71-8B5F-708F7CC6F6B4}" destId="{5A842B02-A968-4BEE-87F1-30571732CF0E}" srcOrd="1" destOrd="0" presId="urn:microsoft.com/office/officeart/2005/8/layout/hierarchy5"/>
    <dgm:cxn modelId="{059F671B-5097-4303-ABD3-51C224AC245F}" type="presOf" srcId="{A30B4B9B-432F-4205-816D-38277349CA69}" destId="{42DE79A4-B1FC-47BE-A388-107A77BF7BA2}" srcOrd="0" destOrd="0" presId="urn:microsoft.com/office/officeart/2005/8/layout/hierarchy5"/>
    <dgm:cxn modelId="{BB40C433-F69A-4195-9577-52A2D176EC7C}" type="presOf" srcId="{8B053610-C68F-4229-ADC7-EF40C565A481}" destId="{7AC37947-400B-4827-8189-DEA1CFDF3879}" srcOrd="1" destOrd="0" presId="urn:microsoft.com/office/officeart/2005/8/layout/hierarchy5"/>
    <dgm:cxn modelId="{2C267436-3B46-408F-836B-4CDC72C9BB1F}" type="presOf" srcId="{FDC82DDB-EB10-4DA9-A1CB-31C8CCF58BC7}" destId="{E814B02C-4B79-4E6E-A9E6-BDCFDF2B2D0E}" srcOrd="1" destOrd="0" presId="urn:microsoft.com/office/officeart/2005/8/layout/hierarchy5"/>
    <dgm:cxn modelId="{4F87FB3A-AEBB-4EDA-920A-BBFD83D24ADB}" srcId="{485D74BA-7E98-46FB-A771-FD84E6BCB260}" destId="{106493A6-F426-4FDE-8630-FD52E55833BE}" srcOrd="2" destOrd="0" parTransId="{E05D199F-0E0C-4398-BF8A-376F9F8DAE56}" sibTransId="{2F086A5B-1EF1-42D6-A86D-A50DF86C4035}"/>
    <dgm:cxn modelId="{84F5B864-5569-4DC8-8C40-47A409575557}" type="presOf" srcId="{2B4492D7-1BA6-4CBA-87B1-E18CD304225C}" destId="{68101AFE-EF97-4327-842F-EE3636FB0838}" srcOrd="0" destOrd="0" presId="urn:microsoft.com/office/officeart/2005/8/layout/hierarchy5"/>
    <dgm:cxn modelId="{BF890D4B-77F8-4AF0-B502-CF2DDA1DE183}" type="presOf" srcId="{80E0CDAA-0136-4C85-A1E3-90EEE787B671}" destId="{323508CF-F909-432E-98A2-DFE14E379E32}" srcOrd="0" destOrd="0" presId="urn:microsoft.com/office/officeart/2005/8/layout/hierarchy5"/>
    <dgm:cxn modelId="{38CC5E4C-1474-43B7-9CE3-63AE37AF5476}" type="presOf" srcId="{7A432A80-22BC-41C2-BB75-6B018D761D56}" destId="{0A187271-2FE7-4CB4-B951-B3F97A638BF7}" srcOrd="0" destOrd="0" presId="urn:microsoft.com/office/officeart/2005/8/layout/hierarchy5"/>
    <dgm:cxn modelId="{6F98AB4D-C0A2-4F80-A072-E65C7DF94175}" srcId="{485D74BA-7E98-46FB-A771-FD84E6BCB260}" destId="{7A432A80-22BC-41C2-BB75-6B018D761D56}" srcOrd="0" destOrd="0" parTransId="{FDC82DDB-EB10-4DA9-A1CB-31C8CCF58BC7}" sibTransId="{B1111EB9-2801-45F0-9ED2-7B748D020D50}"/>
    <dgm:cxn modelId="{7FD68B74-BFAC-433C-A6B1-3692B0D051AA}" type="presOf" srcId="{A30B4B9B-432F-4205-816D-38277349CA69}" destId="{07A4B354-605B-487B-B839-B95246813316}" srcOrd="1" destOrd="0" presId="urn:microsoft.com/office/officeart/2005/8/layout/hierarchy5"/>
    <dgm:cxn modelId="{62DE0275-07E1-4EF9-B493-ECA1B7B3F853}" type="presOf" srcId="{8B053610-C68F-4229-ADC7-EF40C565A481}" destId="{92653A6E-D9F0-4631-8932-86CD54DBDFB1}" srcOrd="0" destOrd="0" presId="urn:microsoft.com/office/officeart/2005/8/layout/hierarchy5"/>
    <dgm:cxn modelId="{8972D484-710B-48EC-A620-FD6768C637EC}" type="presOf" srcId="{9000C25E-99F6-482E-8111-F88D525E33A0}" destId="{5AD7CCB6-77B4-4B05-9B94-B2EF4B3CFCAD}" srcOrd="1" destOrd="0" presId="urn:microsoft.com/office/officeart/2005/8/layout/hierarchy5"/>
    <dgm:cxn modelId="{F5510299-2580-492C-A18B-F08F5C7CB4E9}" srcId="{2B4492D7-1BA6-4CBA-87B1-E18CD304225C}" destId="{485D74BA-7E98-46FB-A771-FD84E6BCB260}" srcOrd="0" destOrd="0" parTransId="{A30B4B9B-432F-4205-816D-38277349CA69}" sibTransId="{F97B14C1-19E8-4B88-B9D1-E2A9656E4FAF}"/>
    <dgm:cxn modelId="{6869719C-9D18-4CC3-9AA1-D5982F31F822}" srcId="{6A661D7A-EA62-4894-8960-3853C6ACE9E5}" destId="{C816DCCD-EA1E-4B71-8B5F-708F7CC6F6B4}" srcOrd="3" destOrd="0" parTransId="{68165755-1187-406D-B2D5-FEA4322EC8AC}" sibTransId="{5F69259E-3448-4D4D-AA8D-BF0CCAC9DA85}"/>
    <dgm:cxn modelId="{36D75CA4-DE21-4133-AD8C-B4B00FCBA879}" srcId="{6A661D7A-EA62-4894-8960-3853C6ACE9E5}" destId="{14B7B8CB-EEAC-458A-A0E4-66C1BB958318}" srcOrd="1" destOrd="0" parTransId="{C1A14DF4-C87F-40A6-A5CE-088A54E60523}" sibTransId="{B54BEC1F-F69C-4DE6-B695-48045163F685}"/>
    <dgm:cxn modelId="{5E2AB6B3-AD53-42FB-A792-E8802EEEC438}" type="presOf" srcId="{FDC82DDB-EB10-4DA9-A1CB-31C8CCF58BC7}" destId="{1C293859-A235-49D3-91DF-46E133FE4EFF}" srcOrd="0" destOrd="0" presId="urn:microsoft.com/office/officeart/2005/8/layout/hierarchy5"/>
    <dgm:cxn modelId="{D255EAB3-0B6A-48DE-AC5A-6A62239BBEE3}" type="presOf" srcId="{C816DCCD-EA1E-4B71-8B5F-708F7CC6F6B4}" destId="{65BC92DD-35FF-46D4-BEB1-685BA8AE9231}" srcOrd="0" destOrd="0" presId="urn:microsoft.com/office/officeart/2005/8/layout/hierarchy5"/>
    <dgm:cxn modelId="{EF2EE7B4-1722-45EC-AFC5-4295CFC3B385}" type="presOf" srcId="{E05D199F-0E0C-4398-BF8A-376F9F8DAE56}" destId="{71B8983B-46FF-481F-99F5-523DAC77969E}" srcOrd="0" destOrd="0" presId="urn:microsoft.com/office/officeart/2005/8/layout/hierarchy5"/>
    <dgm:cxn modelId="{A235C5BA-76D7-49B1-A20A-7638ADB15AF3}" type="presOf" srcId="{14B7B8CB-EEAC-458A-A0E4-66C1BB958318}" destId="{248BA35C-7094-49ED-8A55-802E5C7AE3C3}" srcOrd="1" destOrd="0" presId="urn:microsoft.com/office/officeart/2005/8/layout/hierarchy5"/>
    <dgm:cxn modelId="{AAA2B1D9-A372-4F39-9F9E-B980DEF5B56B}" type="presOf" srcId="{E05D199F-0E0C-4398-BF8A-376F9F8DAE56}" destId="{D41103F1-5332-49C8-9B00-FA370F8BD200}" srcOrd="1" destOrd="0" presId="urn:microsoft.com/office/officeart/2005/8/layout/hierarchy5"/>
    <dgm:cxn modelId="{54888CE2-0C7F-4333-B569-E46868318C2E}" srcId="{485D74BA-7E98-46FB-A771-FD84E6BCB260}" destId="{80E0CDAA-0136-4C85-A1E3-90EEE787B671}" srcOrd="1" destOrd="0" parTransId="{8B053610-C68F-4229-ADC7-EF40C565A481}" sibTransId="{E531E3B1-A3E6-40BC-811A-625F836C89D7}"/>
    <dgm:cxn modelId="{347982E5-FDD1-4514-BDCC-B91AD01E864E}" srcId="{6A661D7A-EA62-4894-8960-3853C6ACE9E5}" destId="{2B4492D7-1BA6-4CBA-87B1-E18CD304225C}" srcOrd="0" destOrd="0" parTransId="{DDF1D22D-9594-40DF-B5A1-95368F11A154}" sibTransId="{A2BA29E1-B2B4-4FA4-9F61-1A3826DD8B68}"/>
    <dgm:cxn modelId="{47D6CDEC-60FD-4E23-BA3B-4EE73E276A0D}" type="presOf" srcId="{6A661D7A-EA62-4894-8960-3853C6ACE9E5}" destId="{00D7EA8B-B159-4D62-B3CD-47DDEF5AB261}" srcOrd="0" destOrd="0" presId="urn:microsoft.com/office/officeart/2005/8/layout/hierarchy5"/>
    <dgm:cxn modelId="{BA88CFEE-F3DB-4B0D-A6A1-6BE41705A69F}" type="presOf" srcId="{14B7B8CB-EEAC-458A-A0E4-66C1BB958318}" destId="{56EDFB30-49B6-47C9-9AB9-9077C9C949A5}" srcOrd="0" destOrd="0" presId="urn:microsoft.com/office/officeart/2005/8/layout/hierarchy5"/>
    <dgm:cxn modelId="{DF55C4B2-5B5E-42F2-A933-C17463448E53}" type="presParOf" srcId="{00D7EA8B-B159-4D62-B3CD-47DDEF5AB261}" destId="{07CFA1D7-C496-41AE-9E76-D948A175FEF4}" srcOrd="0" destOrd="0" presId="urn:microsoft.com/office/officeart/2005/8/layout/hierarchy5"/>
    <dgm:cxn modelId="{51C7E92D-9145-4121-B393-4FAEBB4795EA}" type="presParOf" srcId="{07CFA1D7-C496-41AE-9E76-D948A175FEF4}" destId="{18B10C48-1621-4EF3-BCF1-63A74A206ED5}" srcOrd="0" destOrd="0" presId="urn:microsoft.com/office/officeart/2005/8/layout/hierarchy5"/>
    <dgm:cxn modelId="{83651CA6-BA16-46B5-948E-9D7B8F6150D3}" type="presParOf" srcId="{07CFA1D7-C496-41AE-9E76-D948A175FEF4}" destId="{214847C4-B63F-4E09-B06E-7E4B0B1A8288}" srcOrd="1" destOrd="0" presId="urn:microsoft.com/office/officeart/2005/8/layout/hierarchy5"/>
    <dgm:cxn modelId="{1BE685D2-1CE6-49AC-923D-1F56E4C03A7B}" type="presParOf" srcId="{214847C4-B63F-4E09-B06E-7E4B0B1A8288}" destId="{9F1FAD67-7CB5-4F53-8059-77F0388D485A}" srcOrd="0" destOrd="0" presId="urn:microsoft.com/office/officeart/2005/8/layout/hierarchy5"/>
    <dgm:cxn modelId="{CD673EF2-7962-4F03-9442-2E88CCC34D74}" type="presParOf" srcId="{9F1FAD67-7CB5-4F53-8059-77F0388D485A}" destId="{68101AFE-EF97-4327-842F-EE3636FB0838}" srcOrd="0" destOrd="0" presId="urn:microsoft.com/office/officeart/2005/8/layout/hierarchy5"/>
    <dgm:cxn modelId="{B155CE5B-1731-41BF-8A9D-AF6C26B6E3CD}" type="presParOf" srcId="{9F1FAD67-7CB5-4F53-8059-77F0388D485A}" destId="{5A7C57CA-6BC1-4CFF-8CB2-1AEAB299C9BB}" srcOrd="1" destOrd="0" presId="urn:microsoft.com/office/officeart/2005/8/layout/hierarchy5"/>
    <dgm:cxn modelId="{0535257B-9238-4A35-A002-DE98706C664C}" type="presParOf" srcId="{5A7C57CA-6BC1-4CFF-8CB2-1AEAB299C9BB}" destId="{42DE79A4-B1FC-47BE-A388-107A77BF7BA2}" srcOrd="0" destOrd="0" presId="urn:microsoft.com/office/officeart/2005/8/layout/hierarchy5"/>
    <dgm:cxn modelId="{A821B5EE-3D24-4E5F-A01C-7B6EB6219E0A}" type="presParOf" srcId="{42DE79A4-B1FC-47BE-A388-107A77BF7BA2}" destId="{07A4B354-605B-487B-B839-B95246813316}" srcOrd="0" destOrd="0" presId="urn:microsoft.com/office/officeart/2005/8/layout/hierarchy5"/>
    <dgm:cxn modelId="{250F8B59-5C9C-4384-8502-2AE339C4F40F}" type="presParOf" srcId="{5A7C57CA-6BC1-4CFF-8CB2-1AEAB299C9BB}" destId="{452FA60B-D31F-4935-AA5F-235AB23A36A9}" srcOrd="1" destOrd="0" presId="urn:microsoft.com/office/officeart/2005/8/layout/hierarchy5"/>
    <dgm:cxn modelId="{314D80EF-0852-45DF-906A-6ABC2D7D7DDC}" type="presParOf" srcId="{452FA60B-D31F-4935-AA5F-235AB23A36A9}" destId="{B72CFA13-E81C-4683-8D32-F639F803EDFD}" srcOrd="0" destOrd="0" presId="urn:microsoft.com/office/officeart/2005/8/layout/hierarchy5"/>
    <dgm:cxn modelId="{88BE977B-C336-46DB-B549-A0D2FEAA13B0}" type="presParOf" srcId="{452FA60B-D31F-4935-AA5F-235AB23A36A9}" destId="{033B8F87-1F44-4E05-A960-5289E6549BBB}" srcOrd="1" destOrd="0" presId="urn:microsoft.com/office/officeart/2005/8/layout/hierarchy5"/>
    <dgm:cxn modelId="{2F9C3159-4107-4690-8C31-0364DC467B41}" type="presParOf" srcId="{033B8F87-1F44-4E05-A960-5289E6549BBB}" destId="{1C293859-A235-49D3-91DF-46E133FE4EFF}" srcOrd="0" destOrd="0" presId="urn:microsoft.com/office/officeart/2005/8/layout/hierarchy5"/>
    <dgm:cxn modelId="{A5413710-24BE-4FFE-86EA-DC73BE787006}" type="presParOf" srcId="{1C293859-A235-49D3-91DF-46E133FE4EFF}" destId="{E814B02C-4B79-4E6E-A9E6-BDCFDF2B2D0E}" srcOrd="0" destOrd="0" presId="urn:microsoft.com/office/officeart/2005/8/layout/hierarchy5"/>
    <dgm:cxn modelId="{F2549EA9-B3F2-440A-9A11-F2A52B336432}" type="presParOf" srcId="{033B8F87-1F44-4E05-A960-5289E6549BBB}" destId="{91057F9D-6F45-43FF-B75F-4C945CC19EE3}" srcOrd="1" destOrd="0" presId="urn:microsoft.com/office/officeart/2005/8/layout/hierarchy5"/>
    <dgm:cxn modelId="{CB6BEA69-78BA-4449-A10C-42E938C0454B}" type="presParOf" srcId="{91057F9D-6F45-43FF-B75F-4C945CC19EE3}" destId="{0A187271-2FE7-4CB4-B951-B3F97A638BF7}" srcOrd="0" destOrd="0" presId="urn:microsoft.com/office/officeart/2005/8/layout/hierarchy5"/>
    <dgm:cxn modelId="{506382C3-9D7D-4642-87E4-68B841B82C15}" type="presParOf" srcId="{91057F9D-6F45-43FF-B75F-4C945CC19EE3}" destId="{00842322-C8E1-407C-B811-1553BA6765A2}" srcOrd="1" destOrd="0" presId="urn:microsoft.com/office/officeart/2005/8/layout/hierarchy5"/>
    <dgm:cxn modelId="{FF070F06-1D1B-446E-A561-BEB7E0F05A07}" type="presParOf" srcId="{033B8F87-1F44-4E05-A960-5289E6549BBB}" destId="{92653A6E-D9F0-4631-8932-86CD54DBDFB1}" srcOrd="2" destOrd="0" presId="urn:microsoft.com/office/officeart/2005/8/layout/hierarchy5"/>
    <dgm:cxn modelId="{ABD7CC6E-AB6A-4134-A946-846AB05FFC4D}" type="presParOf" srcId="{92653A6E-D9F0-4631-8932-86CD54DBDFB1}" destId="{7AC37947-400B-4827-8189-DEA1CFDF3879}" srcOrd="0" destOrd="0" presId="urn:microsoft.com/office/officeart/2005/8/layout/hierarchy5"/>
    <dgm:cxn modelId="{0BE1B8CB-156B-4696-9441-D44A27DE68D0}" type="presParOf" srcId="{033B8F87-1F44-4E05-A960-5289E6549BBB}" destId="{2318C04B-AF16-4666-A868-E6FCC8F9DA24}" srcOrd="3" destOrd="0" presId="urn:microsoft.com/office/officeart/2005/8/layout/hierarchy5"/>
    <dgm:cxn modelId="{A240728E-5815-4B92-BEF7-0B4E11CC8404}" type="presParOf" srcId="{2318C04B-AF16-4666-A868-E6FCC8F9DA24}" destId="{323508CF-F909-432E-98A2-DFE14E379E32}" srcOrd="0" destOrd="0" presId="urn:microsoft.com/office/officeart/2005/8/layout/hierarchy5"/>
    <dgm:cxn modelId="{6D40C62D-A194-4DC0-961D-13850EC8AEA6}" type="presParOf" srcId="{2318C04B-AF16-4666-A868-E6FCC8F9DA24}" destId="{40E1CF91-413E-4275-B103-F59E201760AF}" srcOrd="1" destOrd="0" presId="urn:microsoft.com/office/officeart/2005/8/layout/hierarchy5"/>
    <dgm:cxn modelId="{3529616D-FAEF-4FD1-863A-3158F0BA7BCE}" type="presParOf" srcId="{033B8F87-1F44-4E05-A960-5289E6549BBB}" destId="{71B8983B-46FF-481F-99F5-523DAC77969E}" srcOrd="4" destOrd="0" presId="urn:microsoft.com/office/officeart/2005/8/layout/hierarchy5"/>
    <dgm:cxn modelId="{532ABF65-10D6-41FE-A791-982FDF044BF1}" type="presParOf" srcId="{71B8983B-46FF-481F-99F5-523DAC77969E}" destId="{D41103F1-5332-49C8-9B00-FA370F8BD200}" srcOrd="0" destOrd="0" presId="urn:microsoft.com/office/officeart/2005/8/layout/hierarchy5"/>
    <dgm:cxn modelId="{2AF52C5F-1DD9-421D-992C-8114528DDCAF}" type="presParOf" srcId="{033B8F87-1F44-4E05-A960-5289E6549BBB}" destId="{287921F6-6BE8-45B7-83B2-B90D94AD463A}" srcOrd="5" destOrd="0" presId="urn:microsoft.com/office/officeart/2005/8/layout/hierarchy5"/>
    <dgm:cxn modelId="{1D66A110-212E-4D24-A920-E0D9201EBE83}" type="presParOf" srcId="{287921F6-6BE8-45B7-83B2-B90D94AD463A}" destId="{7DD5D666-D9B8-41BE-A084-41A83612CBD9}" srcOrd="0" destOrd="0" presId="urn:microsoft.com/office/officeart/2005/8/layout/hierarchy5"/>
    <dgm:cxn modelId="{2EFFA6AB-F056-4D2C-80F3-BD38E181E01D}" type="presParOf" srcId="{287921F6-6BE8-45B7-83B2-B90D94AD463A}" destId="{C64C2CBC-EE71-4862-A509-ECF6A297B7B3}" srcOrd="1" destOrd="0" presId="urn:microsoft.com/office/officeart/2005/8/layout/hierarchy5"/>
    <dgm:cxn modelId="{A0BBF8AE-C093-40DD-959B-C68F8E32F7DA}" type="presParOf" srcId="{00D7EA8B-B159-4D62-B3CD-47DDEF5AB261}" destId="{DEFCE4E2-63B7-4039-A001-83BB8FCC19E6}" srcOrd="1" destOrd="0" presId="urn:microsoft.com/office/officeart/2005/8/layout/hierarchy5"/>
    <dgm:cxn modelId="{E24076DA-0ED1-488F-99A7-C19E7976EA30}" type="presParOf" srcId="{DEFCE4E2-63B7-4039-A001-83BB8FCC19E6}" destId="{5308710D-509A-492B-873A-AB0D0F48646B}" srcOrd="0" destOrd="0" presId="urn:microsoft.com/office/officeart/2005/8/layout/hierarchy5"/>
    <dgm:cxn modelId="{5D72F1EE-F41C-4FAA-BB73-D6F68FF555FD}" type="presParOf" srcId="{5308710D-509A-492B-873A-AB0D0F48646B}" destId="{56EDFB30-49B6-47C9-9AB9-9077C9C949A5}" srcOrd="0" destOrd="0" presId="urn:microsoft.com/office/officeart/2005/8/layout/hierarchy5"/>
    <dgm:cxn modelId="{2CC53F87-8EB0-412F-A0D4-08B54F54F4F1}" type="presParOf" srcId="{5308710D-509A-492B-873A-AB0D0F48646B}" destId="{248BA35C-7094-49ED-8A55-802E5C7AE3C3}" srcOrd="1" destOrd="0" presId="urn:microsoft.com/office/officeart/2005/8/layout/hierarchy5"/>
    <dgm:cxn modelId="{9F8669F8-31AC-4CA6-8718-0B9085D1CA3A}" type="presParOf" srcId="{DEFCE4E2-63B7-4039-A001-83BB8FCC19E6}" destId="{F6C16172-D8EC-448C-B336-79782FF41754}" srcOrd="1" destOrd="0" presId="urn:microsoft.com/office/officeart/2005/8/layout/hierarchy5"/>
    <dgm:cxn modelId="{976DBA76-4E1B-4429-9F6D-635927C637C5}" type="presParOf" srcId="{F6C16172-D8EC-448C-B336-79782FF41754}" destId="{387D6618-7773-4960-A39C-854C444D14B4}" srcOrd="0" destOrd="0" presId="urn:microsoft.com/office/officeart/2005/8/layout/hierarchy5"/>
    <dgm:cxn modelId="{05BDDD19-E2C0-4EBA-A248-708BD303DD37}" type="presParOf" srcId="{DEFCE4E2-63B7-4039-A001-83BB8FCC19E6}" destId="{B5F74A7E-362D-4A21-9235-61686BAE43BA}" srcOrd="2" destOrd="0" presId="urn:microsoft.com/office/officeart/2005/8/layout/hierarchy5"/>
    <dgm:cxn modelId="{7F58FECD-F983-4728-9D88-CCC577CB57F9}" type="presParOf" srcId="{B5F74A7E-362D-4A21-9235-61686BAE43BA}" destId="{3DF6A18E-B91D-4208-B59D-3D65062D915F}" srcOrd="0" destOrd="0" presId="urn:microsoft.com/office/officeart/2005/8/layout/hierarchy5"/>
    <dgm:cxn modelId="{97BBE026-8555-49B7-B14D-44B308465BFC}" type="presParOf" srcId="{B5F74A7E-362D-4A21-9235-61686BAE43BA}" destId="{5AD7CCB6-77B4-4B05-9B94-B2EF4B3CFCAD}" srcOrd="1" destOrd="0" presId="urn:microsoft.com/office/officeart/2005/8/layout/hierarchy5"/>
    <dgm:cxn modelId="{B56BEE2D-1861-4733-B87B-B77B7ECFCBAF}" type="presParOf" srcId="{DEFCE4E2-63B7-4039-A001-83BB8FCC19E6}" destId="{624A5400-228C-4968-BB55-998C8D597F79}" srcOrd="3" destOrd="0" presId="urn:microsoft.com/office/officeart/2005/8/layout/hierarchy5"/>
    <dgm:cxn modelId="{61FB513F-F6C8-4644-B80F-9DE345713C17}" type="presParOf" srcId="{624A5400-228C-4968-BB55-998C8D597F79}" destId="{D051C7F9-67F1-46A6-9AA8-C3BCF936718D}" srcOrd="0" destOrd="0" presId="urn:microsoft.com/office/officeart/2005/8/layout/hierarchy5"/>
    <dgm:cxn modelId="{750D8388-B368-473A-A9BF-4147992345D2}" type="presParOf" srcId="{DEFCE4E2-63B7-4039-A001-83BB8FCC19E6}" destId="{91D1F555-4C26-403E-ADA3-CB6C335C0FAF}" srcOrd="4" destOrd="0" presId="urn:microsoft.com/office/officeart/2005/8/layout/hierarchy5"/>
    <dgm:cxn modelId="{83E97620-0330-4580-B240-28718179B52B}" type="presParOf" srcId="{91D1F555-4C26-403E-ADA3-CB6C335C0FAF}" destId="{65BC92DD-35FF-46D4-BEB1-685BA8AE9231}" srcOrd="0" destOrd="0" presId="urn:microsoft.com/office/officeart/2005/8/layout/hierarchy5"/>
    <dgm:cxn modelId="{8FA9B308-FA9B-4479-84D4-3BF6A2D5216A}" type="presParOf" srcId="{91D1F555-4C26-403E-ADA3-CB6C335C0FAF}" destId="{5A842B02-A968-4BEE-87F1-30571732CF0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55ED2-C99A-43C7-8AAA-ED06502651DD}">
      <dsp:nvSpPr>
        <dsp:cNvPr id="0" name=""/>
        <dsp:cNvSpPr/>
      </dsp:nvSpPr>
      <dsp:spPr>
        <a:xfrm rot="5400000">
          <a:off x="3530187"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Tables</a:t>
          </a:r>
        </a:p>
      </dsp:txBody>
      <dsp:txXfrm rot="-5400000">
        <a:off x="3912718" y="298938"/>
        <a:ext cx="1142109" cy="1312770"/>
      </dsp:txXfrm>
    </dsp:sp>
    <dsp:sp modelId="{364000B5-62D3-4E22-B4F0-5287400332EF}">
      <dsp:nvSpPr>
        <dsp:cNvPr id="0" name=""/>
        <dsp:cNvSpPr/>
      </dsp:nvSpPr>
      <dsp:spPr>
        <a:xfrm>
          <a:off x="5363743" y="383171"/>
          <a:ext cx="2128404" cy="1144303"/>
        </a:xfrm>
        <a:prstGeom prst="rect">
          <a:avLst/>
        </a:prstGeom>
        <a:noFill/>
        <a:ln>
          <a:noFill/>
        </a:ln>
        <a:effectLst/>
      </dsp:spPr>
      <dsp:style>
        <a:lnRef idx="0">
          <a:scrgbClr r="0" g="0" b="0"/>
        </a:lnRef>
        <a:fillRef idx="0">
          <a:scrgbClr r="0" g="0" b="0"/>
        </a:fillRef>
        <a:effectRef idx="0">
          <a:scrgbClr r="0" g="0" b="0"/>
        </a:effectRef>
        <a:fontRef idx="minor"/>
      </dsp:style>
    </dsp:sp>
    <dsp:sp modelId="{D10D524D-C3D4-4FAE-A4C7-CD805C1F1893}">
      <dsp:nvSpPr>
        <dsp:cNvPr id="0" name=""/>
        <dsp:cNvSpPr/>
      </dsp:nvSpPr>
      <dsp:spPr>
        <a:xfrm rot="5400000">
          <a:off x="1738209"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298938"/>
        <a:ext cx="1142109" cy="1312770"/>
      </dsp:txXfrm>
    </dsp:sp>
    <dsp:sp modelId="{624B593B-3CED-4376-90A1-42E30507C6C6}">
      <dsp:nvSpPr>
        <dsp:cNvPr id="0" name=""/>
        <dsp:cNvSpPr/>
      </dsp:nvSpPr>
      <dsp:spPr>
        <a:xfrm rot="5400000">
          <a:off x="2630765"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Blobs</a:t>
          </a:r>
        </a:p>
      </dsp:txBody>
      <dsp:txXfrm rot="-5400000">
        <a:off x="3013296" y="1917746"/>
        <a:ext cx="1142109" cy="1312770"/>
      </dsp:txXfrm>
    </dsp:sp>
    <dsp:sp modelId="{480A001C-7899-4126-B4A0-7B507FE4A43E}">
      <dsp:nvSpPr>
        <dsp:cNvPr id="0" name=""/>
        <dsp:cNvSpPr/>
      </dsp:nvSpPr>
      <dsp:spPr>
        <a:xfrm>
          <a:off x="626327" y="2001979"/>
          <a:ext cx="2059745" cy="1144303"/>
        </a:xfrm>
        <a:prstGeom prst="rect">
          <a:avLst/>
        </a:prstGeom>
        <a:noFill/>
        <a:ln>
          <a:noFill/>
        </a:ln>
        <a:effectLst/>
      </dsp:spPr>
      <dsp:style>
        <a:lnRef idx="0">
          <a:scrgbClr r="0" g="0" b="0"/>
        </a:lnRef>
        <a:fillRef idx="0">
          <a:scrgbClr r="0" g="0" b="0"/>
        </a:fillRef>
        <a:effectRef idx="0">
          <a:scrgbClr r="0" g="0" b="0"/>
        </a:effectRef>
        <a:fontRef idx="minor"/>
      </dsp:style>
    </dsp:sp>
    <dsp:sp modelId="{2C087911-9E7D-47E8-A4BA-5C2AD0E874F4}">
      <dsp:nvSpPr>
        <dsp:cNvPr id="0" name=""/>
        <dsp:cNvSpPr/>
      </dsp:nvSpPr>
      <dsp:spPr>
        <a:xfrm rot="5400000">
          <a:off x="4422744"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05275" y="1917746"/>
        <a:ext cx="1142109" cy="1312770"/>
      </dsp:txXfrm>
    </dsp:sp>
    <dsp:sp modelId="{66EDC2EA-D9F9-4E7E-B85C-98193C03D0B1}">
      <dsp:nvSpPr>
        <dsp:cNvPr id="0" name=""/>
        <dsp:cNvSpPr/>
      </dsp:nvSpPr>
      <dsp:spPr>
        <a:xfrm rot="5400000">
          <a:off x="3530187"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Queues</a:t>
          </a:r>
        </a:p>
      </dsp:txBody>
      <dsp:txXfrm rot="-5400000">
        <a:off x="3912718" y="3536553"/>
        <a:ext cx="1142109" cy="1312770"/>
      </dsp:txXfrm>
    </dsp:sp>
    <dsp:sp modelId="{D19DE530-4C30-43FE-AC06-BBCF96383042}">
      <dsp:nvSpPr>
        <dsp:cNvPr id="0" name=""/>
        <dsp:cNvSpPr/>
      </dsp:nvSpPr>
      <dsp:spPr>
        <a:xfrm>
          <a:off x="5363743" y="3620787"/>
          <a:ext cx="2128404" cy="1144303"/>
        </a:xfrm>
        <a:prstGeom prst="rect">
          <a:avLst/>
        </a:prstGeom>
        <a:noFill/>
        <a:ln>
          <a:noFill/>
        </a:ln>
        <a:effectLst/>
      </dsp:spPr>
      <dsp:style>
        <a:lnRef idx="0">
          <a:scrgbClr r="0" g="0" b="0"/>
        </a:lnRef>
        <a:fillRef idx="0">
          <a:scrgbClr r="0" g="0" b="0"/>
        </a:fillRef>
        <a:effectRef idx="0">
          <a:scrgbClr r="0" g="0" b="0"/>
        </a:effectRef>
        <a:fontRef idx="minor"/>
      </dsp:style>
    </dsp:sp>
    <dsp:sp modelId="{79DB0582-4965-4072-8882-6DE90D1128AF}">
      <dsp:nvSpPr>
        <dsp:cNvPr id="0" name=""/>
        <dsp:cNvSpPr/>
      </dsp:nvSpPr>
      <dsp:spPr>
        <a:xfrm rot="5400000">
          <a:off x="1738209"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3536553"/>
        <a:ext cx="1142109" cy="13127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BEFA-8D34-472A-A883-8A00FE719B3B}">
      <dsp:nvSpPr>
        <dsp:cNvPr id="0" name=""/>
        <dsp:cNvSpPr/>
      </dsp:nvSpPr>
      <dsp:spPr>
        <a:xfrm>
          <a:off x="2079169" y="43"/>
          <a:ext cx="3960135" cy="23760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Directory Services</a:t>
          </a:r>
        </a:p>
      </dsp:txBody>
      <dsp:txXfrm>
        <a:off x="2079169" y="43"/>
        <a:ext cx="3960135" cy="2376081"/>
      </dsp:txXfrm>
    </dsp:sp>
    <dsp:sp modelId="{27498166-FAAE-4607-ADF1-ABDFA72BB732}">
      <dsp:nvSpPr>
        <dsp:cNvPr id="0" name=""/>
        <dsp:cNvSpPr/>
      </dsp:nvSpPr>
      <dsp:spPr>
        <a:xfrm>
          <a:off x="2079169" y="2772137"/>
          <a:ext cx="3960135" cy="23760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Multi-Factor Authentication Provider</a:t>
          </a:r>
        </a:p>
      </dsp:txBody>
      <dsp:txXfrm>
        <a:off x="2079169" y="2772137"/>
        <a:ext cx="3960135" cy="23760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26A96-A7CF-4EA3-AC17-51451297606B}">
      <dsp:nvSpPr>
        <dsp:cNvPr id="0" name=""/>
        <dsp:cNvSpPr/>
      </dsp:nvSpPr>
      <dsp:spPr>
        <a:xfrm>
          <a:off x="1640700" y="2009"/>
          <a:ext cx="2205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a:t>Identity Sync</a:t>
          </a:r>
        </a:p>
      </dsp:txBody>
      <dsp:txXfrm>
        <a:off x="1640700" y="2009"/>
        <a:ext cx="2205000" cy="1326058"/>
      </dsp:txXfrm>
    </dsp:sp>
    <dsp:sp modelId="{CCEA2E33-D919-4FE6-8DCC-43BA9D9634A1}">
      <dsp:nvSpPr>
        <dsp:cNvPr id="0" name=""/>
        <dsp:cNvSpPr/>
      </dsp:nvSpPr>
      <dsp:spPr>
        <a:xfrm>
          <a:off x="223200" y="1394370"/>
          <a:ext cx="5040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a:t>Identity+Password Sync</a:t>
          </a:r>
        </a:p>
      </dsp:txBody>
      <dsp:txXfrm>
        <a:off x="223200" y="1394370"/>
        <a:ext cx="5040000" cy="1326058"/>
      </dsp:txXfrm>
    </dsp:sp>
    <dsp:sp modelId="{90E73063-CE58-453A-B700-A9498B91D6E5}">
      <dsp:nvSpPr>
        <dsp:cNvPr id="0" name=""/>
        <dsp:cNvSpPr/>
      </dsp:nvSpPr>
      <dsp:spPr>
        <a:xfrm>
          <a:off x="223200" y="2786732"/>
          <a:ext cx="5040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a:t>Identity+Password Sync w/ Writeback</a:t>
          </a:r>
        </a:p>
      </dsp:txBody>
      <dsp:txXfrm>
        <a:off x="223200" y="2786732"/>
        <a:ext cx="5040000" cy="1326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23841-2017-408E-AA06-5F81BF00B726}">
      <dsp:nvSpPr>
        <dsp:cNvPr id="0" name=""/>
        <dsp:cNvSpPr/>
      </dsp:nvSpPr>
      <dsp:spPr>
        <a:xfrm>
          <a:off x="0" y="674858"/>
          <a:ext cx="4310747" cy="1212120"/>
        </a:xfrm>
        <a:prstGeom prst="round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Segoe UI" panose="020B0502040204020203" pitchFamily="34" charset="0"/>
              <a:cs typeface="Segoe UI" panose="020B0502040204020203" pitchFamily="34" charset="0"/>
            </a:rPr>
            <a:t>Azure AD B2C integrates with Azure MFA </a:t>
          </a:r>
        </a:p>
      </dsp:txBody>
      <dsp:txXfrm>
        <a:off x="59171" y="734029"/>
        <a:ext cx="4192405" cy="1093778"/>
      </dsp:txXfrm>
    </dsp:sp>
    <dsp:sp modelId="{1B15F246-646F-4537-A086-39F91923FA7B}">
      <dsp:nvSpPr>
        <dsp:cNvPr id="0" name=""/>
        <dsp:cNvSpPr/>
      </dsp:nvSpPr>
      <dsp:spPr>
        <a:xfrm>
          <a:off x="0" y="1967618"/>
          <a:ext cx="4310747" cy="1212120"/>
        </a:xfrm>
        <a:prstGeom prst="roundRect">
          <a:avLst/>
        </a:prstGeom>
        <a:gradFill rotWithShape="0">
          <a:gsLst>
            <a:gs pos="0">
              <a:schemeClr val="accent6">
                <a:shade val="80000"/>
                <a:hueOff val="62847"/>
                <a:satOff val="1174"/>
                <a:lumOff val="10309"/>
                <a:alphaOff val="0"/>
                <a:shade val="51000"/>
                <a:satMod val="130000"/>
              </a:schemeClr>
            </a:gs>
            <a:gs pos="80000">
              <a:schemeClr val="accent6">
                <a:shade val="80000"/>
                <a:hueOff val="62847"/>
                <a:satOff val="1174"/>
                <a:lumOff val="10309"/>
                <a:alphaOff val="0"/>
                <a:shade val="93000"/>
                <a:satMod val="130000"/>
              </a:schemeClr>
            </a:gs>
            <a:gs pos="100000">
              <a:schemeClr val="accent6">
                <a:shade val="80000"/>
                <a:hueOff val="62847"/>
                <a:satOff val="1174"/>
                <a:lumOff val="1030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additional code needed </a:t>
          </a:r>
        </a:p>
      </dsp:txBody>
      <dsp:txXfrm>
        <a:off x="59171" y="2026789"/>
        <a:ext cx="4192405" cy="1093778"/>
      </dsp:txXfrm>
    </dsp:sp>
    <dsp:sp modelId="{B614F8C3-D4D5-4255-9E66-BBEA5FE15106}">
      <dsp:nvSpPr>
        <dsp:cNvPr id="0" name=""/>
        <dsp:cNvSpPr/>
      </dsp:nvSpPr>
      <dsp:spPr>
        <a:xfrm>
          <a:off x="0" y="3260378"/>
          <a:ext cx="4310747" cy="1212120"/>
        </a:xfrm>
        <a:prstGeom prst="roundRect">
          <a:avLst/>
        </a:prstGeom>
        <a:gradFill rotWithShape="0">
          <a:gsLst>
            <a:gs pos="0">
              <a:schemeClr val="accent6">
                <a:shade val="80000"/>
                <a:hueOff val="125695"/>
                <a:satOff val="2348"/>
                <a:lumOff val="20618"/>
                <a:alphaOff val="0"/>
                <a:shade val="51000"/>
                <a:satMod val="130000"/>
              </a:schemeClr>
            </a:gs>
            <a:gs pos="80000">
              <a:schemeClr val="accent6">
                <a:shade val="80000"/>
                <a:hueOff val="125695"/>
                <a:satOff val="2348"/>
                <a:lumOff val="20618"/>
                <a:alphaOff val="0"/>
                <a:shade val="93000"/>
                <a:satMod val="130000"/>
              </a:schemeClr>
            </a:gs>
            <a:gs pos="100000">
              <a:schemeClr val="accent6">
                <a:shade val="80000"/>
                <a:hueOff val="125695"/>
                <a:satOff val="2348"/>
                <a:lumOff val="20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Supports call and text messages </a:t>
          </a:r>
        </a:p>
      </dsp:txBody>
      <dsp:txXfrm>
        <a:off x="59171" y="3319549"/>
        <a:ext cx="4192405" cy="10937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B555C-6DF7-45CD-99BB-A3929897C9FD}">
      <dsp:nvSpPr>
        <dsp:cNvPr id="0" name=""/>
        <dsp:cNvSpPr/>
      </dsp:nvSpPr>
      <dsp:spPr>
        <a:xfrm>
          <a:off x="1603590" y="2249878"/>
          <a:ext cx="1016131" cy="1016131"/>
        </a:xfrm>
        <a:prstGeom prst="ellipse">
          <a:avLst/>
        </a:prstGeom>
        <a:solidFill>
          <a:srgbClr val="D83B0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AU" sz="2000" kern="1200">
              <a:solidFill>
                <a:srgbClr val="FFFFFF"/>
              </a:solidFill>
              <a:latin typeface="Segoe UI"/>
              <a:ea typeface="+mn-ea"/>
              <a:cs typeface="+mn-cs"/>
            </a:rPr>
            <a:t>Policy</a:t>
          </a:r>
        </a:p>
      </dsp:txBody>
      <dsp:txXfrm>
        <a:off x="1752399" y="2398687"/>
        <a:ext cx="718513" cy="718513"/>
      </dsp:txXfrm>
    </dsp:sp>
    <dsp:sp modelId="{04454072-C939-4A95-8508-94A2E14289B4}">
      <dsp:nvSpPr>
        <dsp:cNvPr id="0" name=""/>
        <dsp:cNvSpPr/>
      </dsp:nvSpPr>
      <dsp:spPr>
        <a:xfrm rot="16200000">
          <a:off x="2003868" y="1937444"/>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a:off x="2036205" y="2015846"/>
        <a:ext cx="150903" cy="138193"/>
      </dsp:txXfrm>
    </dsp:sp>
    <dsp:sp modelId="{4E4823DD-12BF-4EB1-A93F-96165879CD06}">
      <dsp:nvSpPr>
        <dsp:cNvPr id="0" name=""/>
        <dsp:cNvSpPr/>
      </dsp:nvSpPr>
      <dsp:spPr>
        <a:xfrm>
          <a:off x="1476574" y="572966"/>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UI</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customisations</a:t>
          </a:r>
        </a:p>
      </dsp:txBody>
      <dsp:txXfrm>
        <a:off x="1662585" y="758977"/>
        <a:ext cx="898142" cy="898142"/>
      </dsp:txXfrm>
    </dsp:sp>
    <dsp:sp modelId="{68816AFB-BE3E-444B-8A30-AEE2EAD19F3E}">
      <dsp:nvSpPr>
        <dsp:cNvPr id="0" name=""/>
        <dsp:cNvSpPr/>
      </dsp:nvSpPr>
      <dsp:spPr>
        <a:xfrm rot="20520000">
          <a:off x="2674685" y="2424821"/>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a:off x="2676268" y="2480879"/>
        <a:ext cx="150903" cy="138193"/>
      </dsp:txXfrm>
    </dsp:sp>
    <dsp:sp modelId="{FA09EC76-98CB-4B7B-9236-A26CC5C551F5}">
      <dsp:nvSpPr>
        <dsp:cNvPr id="0" name=""/>
        <dsp:cNvSpPr/>
      </dsp:nvSpPr>
      <dsp:spPr>
        <a:xfrm>
          <a:off x="2950612" y="1643917"/>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Identity</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providers</a:t>
          </a:r>
        </a:p>
      </dsp:txBody>
      <dsp:txXfrm>
        <a:off x="3136623" y="1829928"/>
        <a:ext cx="898142" cy="898142"/>
      </dsp:txXfrm>
    </dsp:sp>
    <dsp:sp modelId="{E7FDD60D-684B-4075-99FF-F019A695C2E7}">
      <dsp:nvSpPr>
        <dsp:cNvPr id="0" name=""/>
        <dsp:cNvSpPr/>
      </dsp:nvSpPr>
      <dsp:spPr>
        <a:xfrm rot="3240000">
          <a:off x="2418455" y="3213413"/>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a:off x="2431785" y="3233317"/>
        <a:ext cx="150903" cy="138193"/>
      </dsp:txXfrm>
    </dsp:sp>
    <dsp:sp modelId="{B430345F-DD88-4C75-9012-1C3ACF785608}">
      <dsp:nvSpPr>
        <dsp:cNvPr id="0" name=""/>
        <dsp:cNvSpPr/>
      </dsp:nvSpPr>
      <dsp:spPr>
        <a:xfrm>
          <a:off x="2387580" y="3376754"/>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Account</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attributes</a:t>
          </a:r>
        </a:p>
      </dsp:txBody>
      <dsp:txXfrm>
        <a:off x="2573591" y="3562765"/>
        <a:ext cx="898142" cy="898142"/>
      </dsp:txXfrm>
    </dsp:sp>
    <dsp:sp modelId="{38187258-2B5C-4710-87C6-75F387A3FF6D}">
      <dsp:nvSpPr>
        <dsp:cNvPr id="0" name=""/>
        <dsp:cNvSpPr/>
      </dsp:nvSpPr>
      <dsp:spPr>
        <a:xfrm rot="7560000">
          <a:off x="1589280" y="3213413"/>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rot="10800000">
        <a:off x="1640623" y="3233317"/>
        <a:ext cx="150903" cy="138193"/>
      </dsp:txXfrm>
    </dsp:sp>
    <dsp:sp modelId="{E3D4FDB5-7FA3-4EBD-ACAB-8973DB965424}">
      <dsp:nvSpPr>
        <dsp:cNvPr id="0" name=""/>
        <dsp:cNvSpPr/>
      </dsp:nvSpPr>
      <dsp:spPr>
        <a:xfrm>
          <a:off x="565568" y="3376754"/>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Token</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claims</a:t>
          </a:r>
        </a:p>
      </dsp:txBody>
      <dsp:txXfrm>
        <a:off x="751579" y="3562765"/>
        <a:ext cx="898142" cy="898142"/>
      </dsp:txXfrm>
    </dsp:sp>
    <dsp:sp modelId="{3DB178B2-BEE3-4FBA-A8E3-413DFB94BE3A}">
      <dsp:nvSpPr>
        <dsp:cNvPr id="0" name=""/>
        <dsp:cNvSpPr/>
      </dsp:nvSpPr>
      <dsp:spPr>
        <a:xfrm rot="11880000">
          <a:off x="1333051" y="2424821"/>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a:solidFill>
              <a:srgbClr val="FFFFFF"/>
            </a:solidFill>
            <a:latin typeface="Segoe UI"/>
            <a:ea typeface="+mn-ea"/>
            <a:cs typeface="+mn-cs"/>
          </a:endParaRPr>
        </a:p>
      </dsp:txBody>
      <dsp:txXfrm rot="10800000">
        <a:off x="1396141" y="2480879"/>
        <a:ext cx="150903" cy="138193"/>
      </dsp:txXfrm>
    </dsp:sp>
    <dsp:sp modelId="{974076B2-4F81-4024-AC53-C13CAC7E9170}">
      <dsp:nvSpPr>
        <dsp:cNvPr id="0" name=""/>
        <dsp:cNvSpPr/>
      </dsp:nvSpPr>
      <dsp:spPr>
        <a:xfrm>
          <a:off x="2535" y="1643917"/>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a:solidFill>
                <a:srgbClr val="FFFFFF"/>
              </a:solidFill>
              <a:latin typeface="Segoe UI"/>
              <a:ea typeface="+mn-ea"/>
              <a:cs typeface="+mn-cs"/>
            </a:rPr>
            <a:t>Multi-factor</a:t>
          </a:r>
          <a:br>
            <a:rPr lang="en-AU" sz="1000" kern="1200">
              <a:solidFill>
                <a:srgbClr val="FFFFFF"/>
              </a:solidFill>
              <a:latin typeface="Segoe UI"/>
              <a:ea typeface="+mn-ea"/>
              <a:cs typeface="+mn-cs"/>
            </a:rPr>
          </a:br>
          <a:r>
            <a:rPr lang="en-AU" sz="1000" kern="1200">
              <a:solidFill>
                <a:srgbClr val="FFFFFF"/>
              </a:solidFill>
              <a:latin typeface="Segoe UI"/>
              <a:ea typeface="+mn-ea"/>
              <a:cs typeface="+mn-cs"/>
            </a:rPr>
            <a:t>authentication</a:t>
          </a:r>
        </a:p>
      </dsp:txBody>
      <dsp:txXfrm>
        <a:off x="188546" y="1829928"/>
        <a:ext cx="898142" cy="898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F3DFE-B073-43C6-96EA-E45FD5D8253E}">
      <dsp:nvSpPr>
        <dsp:cNvPr id="0" name=""/>
        <dsp:cNvSpPr/>
      </dsp:nvSpPr>
      <dsp:spPr>
        <a:xfrm rot="5400000">
          <a:off x="3530187"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Tables</a:t>
          </a:r>
        </a:p>
      </dsp:txBody>
      <dsp:txXfrm rot="-5400000">
        <a:off x="3912718" y="298938"/>
        <a:ext cx="1142109" cy="1312770"/>
      </dsp:txXfrm>
    </dsp:sp>
    <dsp:sp modelId="{E48A1E78-ED2C-4573-AF87-57C3D462C030}">
      <dsp:nvSpPr>
        <dsp:cNvPr id="0" name=""/>
        <dsp:cNvSpPr/>
      </dsp:nvSpPr>
      <dsp:spPr>
        <a:xfrm>
          <a:off x="5363743" y="383171"/>
          <a:ext cx="2128404"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Store related records</a:t>
          </a:r>
        </a:p>
        <a:p>
          <a:pPr marL="0" lvl="0" indent="0" algn="l" defTabSz="889000">
            <a:lnSpc>
              <a:spcPct val="90000"/>
            </a:lnSpc>
            <a:spcBef>
              <a:spcPct val="0"/>
            </a:spcBef>
            <a:spcAft>
              <a:spcPct val="35000"/>
            </a:spcAft>
            <a:buNone/>
          </a:pPr>
          <a:r>
            <a:rPr lang="en-US" sz="2000" kern="1200"/>
            <a:t>Unstructured table storage</a:t>
          </a:r>
        </a:p>
        <a:p>
          <a:pPr marL="0" lvl="0" indent="0" algn="l" defTabSz="889000">
            <a:lnSpc>
              <a:spcPct val="90000"/>
            </a:lnSpc>
            <a:spcBef>
              <a:spcPct val="0"/>
            </a:spcBef>
            <a:spcAft>
              <a:spcPct val="35000"/>
            </a:spcAft>
            <a:buNone/>
          </a:pPr>
          <a:r>
            <a:rPr lang="en-US" sz="2000" kern="1200"/>
            <a:t>Very efficient key lookups</a:t>
          </a:r>
        </a:p>
      </dsp:txBody>
      <dsp:txXfrm>
        <a:off x="5363743" y="383171"/>
        <a:ext cx="2128404" cy="1144303"/>
      </dsp:txXfrm>
    </dsp:sp>
    <dsp:sp modelId="{87582E99-2452-41D9-AEF2-A106E829F550}">
      <dsp:nvSpPr>
        <dsp:cNvPr id="0" name=""/>
        <dsp:cNvSpPr/>
      </dsp:nvSpPr>
      <dsp:spPr>
        <a:xfrm rot="5400000">
          <a:off x="1738209" y="125703"/>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298938"/>
        <a:ext cx="1142109" cy="1312770"/>
      </dsp:txXfrm>
    </dsp:sp>
    <dsp:sp modelId="{FF62FFEF-D566-4364-BC15-33B145473F15}">
      <dsp:nvSpPr>
        <dsp:cNvPr id="0" name=""/>
        <dsp:cNvSpPr/>
      </dsp:nvSpPr>
      <dsp:spPr>
        <a:xfrm rot="5400000">
          <a:off x="2630765"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Blobs</a:t>
          </a:r>
        </a:p>
      </dsp:txBody>
      <dsp:txXfrm rot="-5400000">
        <a:off x="3013296" y="1917746"/>
        <a:ext cx="1142109" cy="1312770"/>
      </dsp:txXfrm>
    </dsp:sp>
    <dsp:sp modelId="{27A4F718-2BA0-4F30-A690-54F47737C957}">
      <dsp:nvSpPr>
        <dsp:cNvPr id="0" name=""/>
        <dsp:cNvSpPr/>
      </dsp:nvSpPr>
      <dsp:spPr>
        <a:xfrm>
          <a:off x="626327" y="2001979"/>
          <a:ext cx="2059745"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a:t>Store files, drives, and multimedia</a:t>
          </a:r>
        </a:p>
        <a:p>
          <a:pPr marL="0" lvl="0" indent="0" algn="r" defTabSz="889000">
            <a:lnSpc>
              <a:spcPct val="90000"/>
            </a:lnSpc>
            <a:spcBef>
              <a:spcPct val="0"/>
            </a:spcBef>
            <a:spcAft>
              <a:spcPct val="35000"/>
            </a:spcAft>
            <a:buNone/>
          </a:pPr>
          <a:r>
            <a:rPr lang="en-US" sz="2000" kern="1200"/>
            <a:t>SAS tokens are available to protect stored content</a:t>
          </a:r>
        </a:p>
      </dsp:txBody>
      <dsp:txXfrm>
        <a:off x="626327" y="2001979"/>
        <a:ext cx="2059745" cy="1144303"/>
      </dsp:txXfrm>
    </dsp:sp>
    <dsp:sp modelId="{8562BB80-82D1-4BFC-87DA-5F8B0B90F930}">
      <dsp:nvSpPr>
        <dsp:cNvPr id="0" name=""/>
        <dsp:cNvSpPr/>
      </dsp:nvSpPr>
      <dsp:spPr>
        <a:xfrm rot="5400000">
          <a:off x="4422744" y="1744511"/>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05275" y="1917746"/>
        <a:ext cx="1142109" cy="1312770"/>
      </dsp:txXfrm>
    </dsp:sp>
    <dsp:sp modelId="{D24410D7-6702-4646-85BC-9B632F8D886A}">
      <dsp:nvSpPr>
        <dsp:cNvPr id="0" name=""/>
        <dsp:cNvSpPr/>
      </dsp:nvSpPr>
      <dsp:spPr>
        <a:xfrm rot="5400000">
          <a:off x="3530187"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Queues</a:t>
          </a:r>
        </a:p>
      </dsp:txBody>
      <dsp:txXfrm rot="-5400000">
        <a:off x="3912718" y="3536553"/>
        <a:ext cx="1142109" cy="1312770"/>
      </dsp:txXfrm>
    </dsp:sp>
    <dsp:sp modelId="{AA64FE16-5D6C-46B5-94B5-91326A757700}">
      <dsp:nvSpPr>
        <dsp:cNvPr id="0" name=""/>
        <dsp:cNvSpPr/>
      </dsp:nvSpPr>
      <dsp:spPr>
        <a:xfrm>
          <a:off x="5363743" y="3620787"/>
          <a:ext cx="2128404"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Store and manage simple messages or requests</a:t>
          </a:r>
        </a:p>
      </dsp:txBody>
      <dsp:txXfrm>
        <a:off x="5363743" y="3620787"/>
        <a:ext cx="2128404" cy="1144303"/>
      </dsp:txXfrm>
    </dsp:sp>
    <dsp:sp modelId="{6E901654-9117-49B7-9D3D-B062BF05A8D1}">
      <dsp:nvSpPr>
        <dsp:cNvPr id="0" name=""/>
        <dsp:cNvSpPr/>
      </dsp:nvSpPr>
      <dsp:spPr>
        <a:xfrm rot="5400000">
          <a:off x="1738209" y="3363318"/>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3536553"/>
        <a:ext cx="1142109" cy="1312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6B4CC-386C-4323-8205-B53B616AB8DF}">
      <dsp:nvSpPr>
        <dsp:cNvPr id="0" name=""/>
        <dsp:cNvSpPr/>
      </dsp:nvSpPr>
      <dsp:spPr>
        <a:xfrm>
          <a:off x="991"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PartitionKey: Student</a:t>
          </a:r>
          <a:br>
            <a:rPr lang="en-US" sz="1600" kern="1200"/>
          </a:br>
          <a:r>
            <a:rPr lang="en-US" sz="1600" kern="1200"/>
            <a:t>RowKey: 145A</a:t>
          </a:r>
        </a:p>
      </dsp:txBody>
      <dsp:txXfrm>
        <a:off x="991" y="0"/>
        <a:ext cx="2576664" cy="1544478"/>
      </dsp:txXfrm>
    </dsp:sp>
    <dsp:sp modelId="{EE36DD52-161A-4F96-AA0E-68D0A2DEEA5A}">
      <dsp:nvSpPr>
        <dsp:cNvPr id="0" name=""/>
        <dsp:cNvSpPr/>
      </dsp:nvSpPr>
      <dsp:spPr>
        <a:xfrm>
          <a:off x="258657"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FirstName</a:t>
          </a:r>
        </a:p>
        <a:p>
          <a:pPr marL="171450" lvl="1" indent="-171450" algn="l" defTabSz="711200">
            <a:lnSpc>
              <a:spcPct val="90000"/>
            </a:lnSpc>
            <a:spcBef>
              <a:spcPct val="0"/>
            </a:spcBef>
            <a:spcAft>
              <a:spcPct val="15000"/>
            </a:spcAft>
            <a:buClr>
              <a:srgbClr val="0070C0"/>
            </a:buClr>
            <a:buChar char="•"/>
          </a:pPr>
          <a:r>
            <a:rPr lang="en-US" sz="1600" kern="1200"/>
            <a:t>Chad</a:t>
          </a:r>
        </a:p>
      </dsp:txBody>
      <dsp:txXfrm>
        <a:off x="280624" y="1566571"/>
        <a:ext cx="2017397" cy="706058"/>
      </dsp:txXfrm>
    </dsp:sp>
    <dsp:sp modelId="{D8D5A7E2-CD87-4F05-A928-466D7141BDBE}">
      <dsp:nvSpPr>
        <dsp:cNvPr id="0" name=""/>
        <dsp:cNvSpPr/>
      </dsp:nvSpPr>
      <dsp:spPr>
        <a:xfrm>
          <a:off x="258657"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LastName</a:t>
          </a:r>
        </a:p>
        <a:p>
          <a:pPr marL="171450" lvl="1" indent="-171450" algn="l" defTabSz="711200">
            <a:lnSpc>
              <a:spcPct val="90000"/>
            </a:lnSpc>
            <a:spcBef>
              <a:spcPct val="0"/>
            </a:spcBef>
            <a:spcAft>
              <a:spcPct val="15000"/>
            </a:spcAft>
            <a:buClr>
              <a:srgbClr val="0070C0"/>
            </a:buClr>
            <a:buChar char="•"/>
          </a:pPr>
          <a:r>
            <a:rPr lang="en-US" sz="1600" kern="1200"/>
            <a:t>Drayton</a:t>
          </a:r>
        </a:p>
      </dsp:txBody>
      <dsp:txXfrm>
        <a:off x="280624" y="2431946"/>
        <a:ext cx="2017397" cy="706058"/>
      </dsp:txXfrm>
    </dsp:sp>
    <dsp:sp modelId="{ADEAA854-B21C-43CD-BADE-583B084AE4E6}">
      <dsp:nvSpPr>
        <dsp:cNvPr id="0" name=""/>
        <dsp:cNvSpPr/>
      </dsp:nvSpPr>
      <dsp:spPr>
        <a:xfrm>
          <a:off x="258657" y="3275355"/>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Age</a:t>
          </a:r>
        </a:p>
        <a:p>
          <a:pPr marL="171450" lvl="1" indent="-171450" algn="l" defTabSz="711200">
            <a:lnSpc>
              <a:spcPct val="90000"/>
            </a:lnSpc>
            <a:spcBef>
              <a:spcPct val="0"/>
            </a:spcBef>
            <a:spcAft>
              <a:spcPct val="15000"/>
            </a:spcAft>
            <a:buClr>
              <a:srgbClr val="0070C0"/>
            </a:buClr>
            <a:buChar char="•"/>
          </a:pPr>
          <a:r>
            <a:rPr lang="en-US" sz="1600" kern="1200"/>
            <a:t>8</a:t>
          </a:r>
        </a:p>
      </dsp:txBody>
      <dsp:txXfrm>
        <a:off x="280624" y="3297322"/>
        <a:ext cx="2017397" cy="706058"/>
      </dsp:txXfrm>
    </dsp:sp>
    <dsp:sp modelId="{74D925AF-9506-40D0-BE99-C5A49DFF2073}">
      <dsp:nvSpPr>
        <dsp:cNvPr id="0" name=""/>
        <dsp:cNvSpPr/>
      </dsp:nvSpPr>
      <dsp:spPr>
        <a:xfrm>
          <a:off x="258657" y="4140731"/>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Grade</a:t>
          </a:r>
        </a:p>
        <a:p>
          <a:pPr marL="171450" lvl="1" indent="-171450" algn="l" defTabSz="711200">
            <a:lnSpc>
              <a:spcPct val="90000"/>
            </a:lnSpc>
            <a:spcBef>
              <a:spcPct val="0"/>
            </a:spcBef>
            <a:spcAft>
              <a:spcPct val="15000"/>
            </a:spcAft>
            <a:buClr>
              <a:srgbClr val="0070C0"/>
            </a:buClr>
            <a:buChar char="•"/>
          </a:pPr>
          <a:r>
            <a:rPr lang="en-US" sz="1600" kern="1200"/>
            <a:t>3</a:t>
          </a:r>
        </a:p>
      </dsp:txBody>
      <dsp:txXfrm>
        <a:off x="280624" y="4162698"/>
        <a:ext cx="2017397" cy="706058"/>
      </dsp:txXfrm>
    </dsp:sp>
    <dsp:sp modelId="{8C779964-E6D0-41C1-B988-0E34F99E07FC}">
      <dsp:nvSpPr>
        <dsp:cNvPr id="0" name=""/>
        <dsp:cNvSpPr/>
      </dsp:nvSpPr>
      <dsp:spPr>
        <a:xfrm>
          <a:off x="2770905"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PartitionKey: Student</a:t>
          </a:r>
          <a:br>
            <a:rPr lang="en-US" sz="1600" kern="1200"/>
          </a:br>
          <a:r>
            <a:rPr lang="en-US" sz="1600" kern="1200"/>
            <a:t>RowKey: 287C</a:t>
          </a:r>
        </a:p>
      </dsp:txBody>
      <dsp:txXfrm>
        <a:off x="2770905" y="0"/>
        <a:ext cx="2576664" cy="1544478"/>
      </dsp:txXfrm>
    </dsp:sp>
    <dsp:sp modelId="{9F73178B-AFCC-40B9-B047-ADA98503F829}">
      <dsp:nvSpPr>
        <dsp:cNvPr id="0" name=""/>
        <dsp:cNvSpPr/>
      </dsp:nvSpPr>
      <dsp:spPr>
        <a:xfrm>
          <a:off x="3028571"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FirstName</a:t>
          </a:r>
        </a:p>
        <a:p>
          <a:pPr marL="171450" lvl="1" indent="-171450" algn="l" defTabSz="711200">
            <a:lnSpc>
              <a:spcPct val="90000"/>
            </a:lnSpc>
            <a:spcBef>
              <a:spcPct val="0"/>
            </a:spcBef>
            <a:spcAft>
              <a:spcPct val="15000"/>
            </a:spcAft>
            <a:buClr>
              <a:srgbClr val="0070C0"/>
            </a:buClr>
            <a:buChar char="•"/>
          </a:pPr>
          <a:r>
            <a:rPr lang="en-US" sz="1600" kern="1200"/>
            <a:t>Joann</a:t>
          </a:r>
        </a:p>
      </dsp:txBody>
      <dsp:txXfrm>
        <a:off x="3050538" y="1566571"/>
        <a:ext cx="2017397" cy="706058"/>
      </dsp:txXfrm>
    </dsp:sp>
    <dsp:sp modelId="{8868625F-BD31-419B-89C5-A87E1766744A}">
      <dsp:nvSpPr>
        <dsp:cNvPr id="0" name=""/>
        <dsp:cNvSpPr/>
      </dsp:nvSpPr>
      <dsp:spPr>
        <a:xfrm>
          <a:off x="3028571"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LastName</a:t>
          </a:r>
        </a:p>
        <a:p>
          <a:pPr marL="171450" lvl="1" indent="-171450" algn="l" defTabSz="711200">
            <a:lnSpc>
              <a:spcPct val="90000"/>
            </a:lnSpc>
            <a:spcBef>
              <a:spcPct val="0"/>
            </a:spcBef>
            <a:spcAft>
              <a:spcPct val="15000"/>
            </a:spcAft>
            <a:buClr>
              <a:srgbClr val="0070C0"/>
            </a:buClr>
            <a:buChar char="•"/>
          </a:pPr>
          <a:r>
            <a:rPr lang="en-US" sz="1600" kern="1200"/>
            <a:t>Chambers</a:t>
          </a:r>
        </a:p>
      </dsp:txBody>
      <dsp:txXfrm>
        <a:off x="3050538" y="2431946"/>
        <a:ext cx="2017397" cy="706058"/>
      </dsp:txXfrm>
    </dsp:sp>
    <dsp:sp modelId="{ED1A4BFE-7C9A-47DD-A66D-341635365DAC}">
      <dsp:nvSpPr>
        <dsp:cNvPr id="0" name=""/>
        <dsp:cNvSpPr/>
      </dsp:nvSpPr>
      <dsp:spPr>
        <a:xfrm>
          <a:off x="3028571" y="3275355"/>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Grade</a:t>
          </a:r>
        </a:p>
        <a:p>
          <a:pPr marL="171450" lvl="1" indent="-171450" algn="l" defTabSz="711200">
            <a:lnSpc>
              <a:spcPct val="90000"/>
            </a:lnSpc>
            <a:spcBef>
              <a:spcPct val="0"/>
            </a:spcBef>
            <a:spcAft>
              <a:spcPct val="15000"/>
            </a:spcAft>
            <a:buClr>
              <a:srgbClr val="0070C0"/>
            </a:buClr>
            <a:buChar char="•"/>
          </a:pPr>
          <a:r>
            <a:rPr lang="en-US" sz="1600" kern="1200"/>
            <a:t>3</a:t>
          </a:r>
        </a:p>
      </dsp:txBody>
      <dsp:txXfrm>
        <a:off x="3050538" y="3297322"/>
        <a:ext cx="2017397" cy="706058"/>
      </dsp:txXfrm>
    </dsp:sp>
    <dsp:sp modelId="{ED1869AF-19C9-43E3-8012-9C95CC3A20B1}">
      <dsp:nvSpPr>
        <dsp:cNvPr id="0" name=""/>
        <dsp:cNvSpPr/>
      </dsp:nvSpPr>
      <dsp:spPr>
        <a:xfrm>
          <a:off x="3028571" y="4140731"/>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050538" y="4162698"/>
        <a:ext cx="2017397" cy="706058"/>
      </dsp:txXfrm>
    </dsp:sp>
    <dsp:sp modelId="{1171E8E4-F3C2-4A3C-820D-A20C50017AF2}">
      <dsp:nvSpPr>
        <dsp:cNvPr id="0" name=""/>
        <dsp:cNvSpPr/>
      </dsp:nvSpPr>
      <dsp:spPr>
        <a:xfrm>
          <a:off x="5540819"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PartitionKey: Teacher</a:t>
          </a:r>
          <a:br>
            <a:rPr lang="en-US" sz="1600" kern="1200"/>
          </a:br>
          <a:r>
            <a:rPr lang="en-US" sz="1600" kern="1200"/>
            <a:t>RowKey: 945FT</a:t>
          </a:r>
        </a:p>
      </dsp:txBody>
      <dsp:txXfrm>
        <a:off x="5540819" y="0"/>
        <a:ext cx="2576664" cy="1544478"/>
      </dsp:txXfrm>
    </dsp:sp>
    <dsp:sp modelId="{F94D5F44-DC92-4024-BBEC-EB165891C7DF}">
      <dsp:nvSpPr>
        <dsp:cNvPr id="0" name=""/>
        <dsp:cNvSpPr/>
      </dsp:nvSpPr>
      <dsp:spPr>
        <a:xfrm>
          <a:off x="5798485"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LastName</a:t>
          </a:r>
        </a:p>
        <a:p>
          <a:pPr marL="171450" lvl="1" indent="-171450" algn="l" defTabSz="711200">
            <a:lnSpc>
              <a:spcPct val="90000"/>
            </a:lnSpc>
            <a:spcBef>
              <a:spcPct val="0"/>
            </a:spcBef>
            <a:spcAft>
              <a:spcPct val="15000"/>
            </a:spcAft>
            <a:buClr>
              <a:srgbClr val="0070C0"/>
            </a:buClr>
            <a:buChar char="•"/>
          </a:pPr>
          <a:r>
            <a:rPr lang="en-US" sz="1600" kern="1200"/>
            <a:t>Summers</a:t>
          </a:r>
        </a:p>
      </dsp:txBody>
      <dsp:txXfrm>
        <a:off x="5820452" y="1566571"/>
        <a:ext cx="2017397" cy="706058"/>
      </dsp:txXfrm>
    </dsp:sp>
    <dsp:sp modelId="{F70133FE-0DFC-4112-8CC0-342D2218D0EE}">
      <dsp:nvSpPr>
        <dsp:cNvPr id="0" name=""/>
        <dsp:cNvSpPr/>
      </dsp:nvSpPr>
      <dsp:spPr>
        <a:xfrm>
          <a:off x="5798485"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Grade</a:t>
          </a:r>
        </a:p>
        <a:p>
          <a:pPr marL="171450" lvl="1" indent="-171450" algn="l" defTabSz="711200">
            <a:lnSpc>
              <a:spcPct val="90000"/>
            </a:lnSpc>
            <a:spcBef>
              <a:spcPct val="0"/>
            </a:spcBef>
            <a:spcAft>
              <a:spcPct val="15000"/>
            </a:spcAft>
            <a:buClr>
              <a:srgbClr val="0070C0"/>
            </a:buClr>
            <a:buChar char="•"/>
          </a:pPr>
          <a:r>
            <a:rPr lang="en-US" sz="1600" kern="1200"/>
            <a:t>5</a:t>
          </a:r>
        </a:p>
      </dsp:txBody>
      <dsp:txXfrm>
        <a:off x="5820452" y="2431946"/>
        <a:ext cx="2017397" cy="706058"/>
      </dsp:txXfrm>
    </dsp:sp>
    <dsp:sp modelId="{6B4D4B43-7B83-4378-81B3-4FC3BB8E8811}">
      <dsp:nvSpPr>
        <dsp:cNvPr id="0" name=""/>
        <dsp:cNvSpPr/>
      </dsp:nvSpPr>
      <dsp:spPr>
        <a:xfrm>
          <a:off x="5798485" y="3275355"/>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820452" y="3297322"/>
        <a:ext cx="2017397" cy="706058"/>
      </dsp:txXfrm>
    </dsp:sp>
    <dsp:sp modelId="{D30DC2EC-2FBB-4A9D-BD8C-5584024E1EF0}">
      <dsp:nvSpPr>
        <dsp:cNvPr id="0" name=""/>
        <dsp:cNvSpPr/>
      </dsp:nvSpPr>
      <dsp:spPr>
        <a:xfrm>
          <a:off x="5798485" y="4140731"/>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820452" y="4162698"/>
        <a:ext cx="2017397" cy="706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7CF1C-47F4-499D-94CC-225909D1644C}">
      <dsp:nvSpPr>
        <dsp:cNvPr id="0" name=""/>
        <dsp:cNvSpPr/>
      </dsp:nvSpPr>
      <dsp:spPr>
        <a:xfrm>
          <a:off x="5683029"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Entity</a:t>
          </a:r>
        </a:p>
      </dsp:txBody>
      <dsp:txXfrm>
        <a:off x="5683029" y="0"/>
        <a:ext cx="2432107" cy="1544478"/>
      </dsp:txXfrm>
    </dsp:sp>
    <dsp:sp modelId="{98C266E4-84A3-4C40-99F6-286A6E141E33}">
      <dsp:nvSpPr>
        <dsp:cNvPr id="0" name=""/>
        <dsp:cNvSpPr/>
      </dsp:nvSpPr>
      <dsp:spPr>
        <a:xfrm>
          <a:off x="2843183"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Table</a:t>
          </a:r>
        </a:p>
      </dsp:txBody>
      <dsp:txXfrm>
        <a:off x="2843183" y="0"/>
        <a:ext cx="2432107" cy="1544478"/>
      </dsp:txXfrm>
    </dsp:sp>
    <dsp:sp modelId="{0BD275D0-7DD2-4EC4-8694-3041E16A335E}">
      <dsp:nvSpPr>
        <dsp:cNvPr id="0" name=""/>
        <dsp:cNvSpPr/>
      </dsp:nvSpPr>
      <dsp:spPr>
        <a:xfrm>
          <a:off x="3338"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Storage Account</a:t>
          </a:r>
        </a:p>
      </dsp:txBody>
      <dsp:txXfrm>
        <a:off x="3338" y="0"/>
        <a:ext cx="2432107" cy="1544478"/>
      </dsp:txXfrm>
    </dsp:sp>
    <dsp:sp modelId="{28E96CA5-BD5D-4837-A6CD-8EDEDFAF88D2}">
      <dsp:nvSpPr>
        <dsp:cNvPr id="0" name=""/>
        <dsp:cNvSpPr/>
      </dsp:nvSpPr>
      <dsp:spPr>
        <a:xfrm>
          <a:off x="207207" y="302679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store</a:t>
          </a:r>
        </a:p>
      </dsp:txBody>
      <dsp:txXfrm>
        <a:off x="237063" y="3056650"/>
        <a:ext cx="1978979" cy="959633"/>
      </dsp:txXfrm>
    </dsp:sp>
    <dsp:sp modelId="{76012C77-9113-4349-B5F9-449360655D80}">
      <dsp:nvSpPr>
        <dsp:cNvPr id="0" name=""/>
        <dsp:cNvSpPr/>
      </dsp:nvSpPr>
      <dsp:spPr>
        <a:xfrm rot="18770822">
          <a:off x="2054060" y="3079054"/>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066895"/>
        <a:ext cx="59957" cy="59957"/>
      </dsp:txXfrm>
    </dsp:sp>
    <dsp:sp modelId="{624C10E7-8703-4F4E-AD43-CB1E47D2853B}">
      <dsp:nvSpPr>
        <dsp:cNvPr id="0" name=""/>
        <dsp:cNvSpPr/>
      </dsp:nvSpPr>
      <dsp:spPr>
        <a:xfrm>
          <a:off x="3061376" y="2147608"/>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customers</a:t>
          </a:r>
        </a:p>
      </dsp:txBody>
      <dsp:txXfrm>
        <a:off x="3091232" y="2177464"/>
        <a:ext cx="1978979" cy="959633"/>
      </dsp:txXfrm>
    </dsp:sp>
    <dsp:sp modelId="{ECCF55FE-E091-4C2E-BD8B-050FEBCD62F1}">
      <dsp:nvSpPr>
        <dsp:cNvPr id="0" name=""/>
        <dsp:cNvSpPr/>
      </dsp:nvSpPr>
      <dsp:spPr>
        <a:xfrm rot="19457599">
          <a:off x="5005674" y="2346399"/>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339112"/>
        <a:ext cx="50213" cy="50213"/>
      </dsp:txXfrm>
    </dsp:sp>
    <dsp:sp modelId="{9D54B091-3721-408B-8907-31301251CF4C}">
      <dsp:nvSpPr>
        <dsp:cNvPr id="0" name=""/>
        <dsp:cNvSpPr/>
      </dsp:nvSpPr>
      <dsp:spPr>
        <a:xfrm>
          <a:off x="5915544" y="156148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a:t>Name = …</a:t>
          </a:r>
        </a:p>
        <a:p>
          <a:pPr marL="0" lvl="0" indent="0" algn="l" defTabSz="755650">
            <a:lnSpc>
              <a:spcPct val="90000"/>
            </a:lnSpc>
            <a:spcBef>
              <a:spcPct val="0"/>
            </a:spcBef>
            <a:spcAft>
              <a:spcPct val="35000"/>
            </a:spcAft>
            <a:buNone/>
          </a:pPr>
          <a:r>
            <a:rPr lang="en-US" sz="1700" kern="1200"/>
            <a:t>Email = …</a:t>
          </a:r>
        </a:p>
      </dsp:txBody>
      <dsp:txXfrm>
        <a:off x="5945400" y="1591340"/>
        <a:ext cx="1978979" cy="959633"/>
      </dsp:txXfrm>
    </dsp:sp>
    <dsp:sp modelId="{FA3D27E9-5660-4F4C-AE53-CE9BCDFF2D8B}">
      <dsp:nvSpPr>
        <dsp:cNvPr id="0" name=""/>
        <dsp:cNvSpPr/>
      </dsp:nvSpPr>
      <dsp:spPr>
        <a:xfrm rot="2142401">
          <a:off x="5005674" y="2932523"/>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925236"/>
        <a:ext cx="50213" cy="50213"/>
      </dsp:txXfrm>
    </dsp:sp>
    <dsp:sp modelId="{401F70FB-9DF7-4DD9-B7BB-C5A3C97109F8}">
      <dsp:nvSpPr>
        <dsp:cNvPr id="0" name=""/>
        <dsp:cNvSpPr/>
      </dsp:nvSpPr>
      <dsp:spPr>
        <a:xfrm>
          <a:off x="5915544" y="2733732"/>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a:t>Name = ...</a:t>
          </a:r>
        </a:p>
        <a:p>
          <a:pPr marL="0" lvl="0" indent="0" algn="l" defTabSz="755650">
            <a:lnSpc>
              <a:spcPct val="90000"/>
            </a:lnSpc>
            <a:spcBef>
              <a:spcPct val="0"/>
            </a:spcBef>
            <a:spcAft>
              <a:spcPct val="35000"/>
            </a:spcAft>
            <a:buNone/>
          </a:pPr>
          <a:r>
            <a:rPr lang="en-US" sz="1700" kern="1200"/>
            <a:t>Email = …</a:t>
          </a:r>
        </a:p>
        <a:p>
          <a:pPr marL="0" lvl="0" indent="0" algn="l" defTabSz="755650">
            <a:lnSpc>
              <a:spcPct val="90000"/>
            </a:lnSpc>
            <a:spcBef>
              <a:spcPct val="0"/>
            </a:spcBef>
            <a:spcAft>
              <a:spcPct val="35000"/>
            </a:spcAft>
            <a:buNone/>
          </a:pPr>
          <a:r>
            <a:rPr lang="en-US" sz="1700" kern="1200"/>
            <a:t>RewardID = …</a:t>
          </a:r>
        </a:p>
      </dsp:txBody>
      <dsp:txXfrm>
        <a:off x="5945400" y="2763588"/>
        <a:ext cx="1978979" cy="959633"/>
      </dsp:txXfrm>
    </dsp:sp>
    <dsp:sp modelId="{436E080F-DCE4-4910-9605-01DA34F40ABB}">
      <dsp:nvSpPr>
        <dsp:cNvPr id="0" name=""/>
        <dsp:cNvSpPr/>
      </dsp:nvSpPr>
      <dsp:spPr>
        <a:xfrm rot="2829178">
          <a:off x="2054060" y="3958240"/>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946081"/>
        <a:ext cx="59957" cy="59957"/>
      </dsp:txXfrm>
    </dsp:sp>
    <dsp:sp modelId="{A483D88E-07D3-4013-B808-A02805EBB03B}">
      <dsp:nvSpPr>
        <dsp:cNvPr id="0" name=""/>
        <dsp:cNvSpPr/>
      </dsp:nvSpPr>
      <dsp:spPr>
        <a:xfrm>
          <a:off x="3061376"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orders</a:t>
          </a:r>
        </a:p>
      </dsp:txBody>
      <dsp:txXfrm>
        <a:off x="3091232" y="3935835"/>
        <a:ext cx="1978979" cy="959633"/>
      </dsp:txXfrm>
    </dsp:sp>
    <dsp:sp modelId="{804ECCA8-8A45-4750-8640-7490833E2297}">
      <dsp:nvSpPr>
        <dsp:cNvPr id="0" name=""/>
        <dsp:cNvSpPr/>
      </dsp:nvSpPr>
      <dsp:spPr>
        <a:xfrm>
          <a:off x="5100067" y="4397832"/>
          <a:ext cx="815476" cy="35639"/>
        </a:xfrm>
        <a:custGeom>
          <a:avLst/>
          <a:gdLst/>
          <a:ahLst/>
          <a:cxnLst/>
          <a:rect l="0" t="0" r="0" b="0"/>
          <a:pathLst>
            <a:path>
              <a:moveTo>
                <a:pt x="0" y="17819"/>
              </a:moveTo>
              <a:lnTo>
                <a:pt x="815476"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7419" y="4395265"/>
        <a:ext cx="40773" cy="40773"/>
      </dsp:txXfrm>
    </dsp:sp>
    <dsp:sp modelId="{BF6CFA09-48A2-41B3-8CCE-2F716EFE06B8}">
      <dsp:nvSpPr>
        <dsp:cNvPr id="0" name=""/>
        <dsp:cNvSpPr/>
      </dsp:nvSpPr>
      <dsp:spPr>
        <a:xfrm>
          <a:off x="5915544"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a:t>OrderID = …</a:t>
          </a:r>
        </a:p>
        <a:p>
          <a:pPr marL="0" lvl="0" indent="0" algn="l" defTabSz="755650">
            <a:lnSpc>
              <a:spcPct val="90000"/>
            </a:lnSpc>
            <a:spcBef>
              <a:spcPct val="0"/>
            </a:spcBef>
            <a:spcAft>
              <a:spcPct val="35000"/>
            </a:spcAft>
            <a:buNone/>
          </a:pPr>
          <a:r>
            <a:rPr lang="en-US" sz="1700" kern="1200"/>
            <a:t>Date = …</a:t>
          </a:r>
        </a:p>
      </dsp:txBody>
      <dsp:txXfrm>
        <a:off x="5945400" y="3935835"/>
        <a:ext cx="1978979" cy="9596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8E0F-7A52-4A13-887B-EF52BE348820}">
      <dsp:nvSpPr>
        <dsp:cNvPr id="0" name=""/>
        <dsp:cNvSpPr/>
      </dsp:nvSpPr>
      <dsp:spPr>
        <a:xfrm>
          <a:off x="5683029"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Blobs</a:t>
          </a:r>
        </a:p>
      </dsp:txBody>
      <dsp:txXfrm>
        <a:off x="5683029" y="0"/>
        <a:ext cx="2432107" cy="1544478"/>
      </dsp:txXfrm>
    </dsp:sp>
    <dsp:sp modelId="{1BE110C8-FE28-4BD5-B87E-A05880DF352F}">
      <dsp:nvSpPr>
        <dsp:cNvPr id="0" name=""/>
        <dsp:cNvSpPr/>
      </dsp:nvSpPr>
      <dsp:spPr>
        <a:xfrm>
          <a:off x="2843183"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Containers</a:t>
          </a:r>
        </a:p>
      </dsp:txBody>
      <dsp:txXfrm>
        <a:off x="2843183" y="0"/>
        <a:ext cx="2432107" cy="1544478"/>
      </dsp:txXfrm>
    </dsp:sp>
    <dsp:sp modelId="{7ACAEFD4-E989-41B8-80C5-FD8D7E6A0F35}">
      <dsp:nvSpPr>
        <dsp:cNvPr id="0" name=""/>
        <dsp:cNvSpPr/>
      </dsp:nvSpPr>
      <dsp:spPr>
        <a:xfrm>
          <a:off x="3338"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Storage Account</a:t>
          </a:r>
        </a:p>
      </dsp:txBody>
      <dsp:txXfrm>
        <a:off x="3338" y="0"/>
        <a:ext cx="2432107" cy="1544478"/>
      </dsp:txXfrm>
    </dsp:sp>
    <dsp:sp modelId="{ABA04602-C7B3-4C38-A9B0-89016F9A0215}">
      <dsp:nvSpPr>
        <dsp:cNvPr id="0" name=""/>
        <dsp:cNvSpPr/>
      </dsp:nvSpPr>
      <dsp:spPr>
        <a:xfrm>
          <a:off x="207207" y="302679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contoso</a:t>
          </a:r>
        </a:p>
      </dsp:txBody>
      <dsp:txXfrm>
        <a:off x="237063" y="3056650"/>
        <a:ext cx="1978979" cy="959633"/>
      </dsp:txXfrm>
    </dsp:sp>
    <dsp:sp modelId="{53979587-FADE-41DC-87F8-A5F52A5DB855}">
      <dsp:nvSpPr>
        <dsp:cNvPr id="0" name=""/>
        <dsp:cNvSpPr/>
      </dsp:nvSpPr>
      <dsp:spPr>
        <a:xfrm rot="18770822">
          <a:off x="2054060" y="3079054"/>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066895"/>
        <a:ext cx="59957" cy="59957"/>
      </dsp:txXfrm>
    </dsp:sp>
    <dsp:sp modelId="{16EDA41D-82D5-4192-B7D4-8FB2DA643520}">
      <dsp:nvSpPr>
        <dsp:cNvPr id="0" name=""/>
        <dsp:cNvSpPr/>
      </dsp:nvSpPr>
      <dsp:spPr>
        <a:xfrm>
          <a:off x="3061376" y="2147608"/>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images</a:t>
          </a:r>
        </a:p>
      </dsp:txBody>
      <dsp:txXfrm>
        <a:off x="3091232" y="2177464"/>
        <a:ext cx="1978979" cy="959633"/>
      </dsp:txXfrm>
    </dsp:sp>
    <dsp:sp modelId="{FED66D33-D291-4EB9-9F45-E08E779B0DDE}">
      <dsp:nvSpPr>
        <dsp:cNvPr id="0" name=""/>
        <dsp:cNvSpPr/>
      </dsp:nvSpPr>
      <dsp:spPr>
        <a:xfrm rot="19457599">
          <a:off x="5005674" y="2346399"/>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339112"/>
        <a:ext cx="50213" cy="50213"/>
      </dsp:txXfrm>
    </dsp:sp>
    <dsp:sp modelId="{89200BF8-A504-4976-97A3-910771D5C334}">
      <dsp:nvSpPr>
        <dsp:cNvPr id="0" name=""/>
        <dsp:cNvSpPr/>
      </dsp:nvSpPr>
      <dsp:spPr>
        <a:xfrm>
          <a:off x="5915544" y="156148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PIC01.jpg</a:t>
          </a:r>
        </a:p>
      </dsp:txBody>
      <dsp:txXfrm>
        <a:off x="5945400" y="1591340"/>
        <a:ext cx="1978979" cy="959633"/>
      </dsp:txXfrm>
    </dsp:sp>
    <dsp:sp modelId="{10A4AFBB-18F3-43B7-A4BB-2A1512A46503}">
      <dsp:nvSpPr>
        <dsp:cNvPr id="0" name=""/>
        <dsp:cNvSpPr/>
      </dsp:nvSpPr>
      <dsp:spPr>
        <a:xfrm rot="2142401">
          <a:off x="5005674" y="2932523"/>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925236"/>
        <a:ext cx="50213" cy="50213"/>
      </dsp:txXfrm>
    </dsp:sp>
    <dsp:sp modelId="{5C0A62EE-F132-4D4E-A4EF-032DBAAC28B5}">
      <dsp:nvSpPr>
        <dsp:cNvPr id="0" name=""/>
        <dsp:cNvSpPr/>
      </dsp:nvSpPr>
      <dsp:spPr>
        <a:xfrm>
          <a:off x="5915544" y="2733732"/>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PIC02.jpg</a:t>
          </a:r>
        </a:p>
      </dsp:txBody>
      <dsp:txXfrm>
        <a:off x="5945400" y="2763588"/>
        <a:ext cx="1978979" cy="959633"/>
      </dsp:txXfrm>
    </dsp:sp>
    <dsp:sp modelId="{9FFAC8CA-6AC4-4572-8E90-5C17C9384AFC}">
      <dsp:nvSpPr>
        <dsp:cNvPr id="0" name=""/>
        <dsp:cNvSpPr/>
      </dsp:nvSpPr>
      <dsp:spPr>
        <a:xfrm rot="2829178">
          <a:off x="2054060" y="3958240"/>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946081"/>
        <a:ext cx="59957" cy="59957"/>
      </dsp:txXfrm>
    </dsp:sp>
    <dsp:sp modelId="{B8D5BF76-E792-496F-9D6C-7BF87EF57022}">
      <dsp:nvSpPr>
        <dsp:cNvPr id="0" name=""/>
        <dsp:cNvSpPr/>
      </dsp:nvSpPr>
      <dsp:spPr>
        <a:xfrm>
          <a:off x="3061376"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videos</a:t>
          </a:r>
        </a:p>
      </dsp:txBody>
      <dsp:txXfrm>
        <a:off x="3091232" y="3935835"/>
        <a:ext cx="1978979" cy="959633"/>
      </dsp:txXfrm>
    </dsp:sp>
    <dsp:sp modelId="{DC6D8191-60A8-4505-A5B9-8E1C945181A2}">
      <dsp:nvSpPr>
        <dsp:cNvPr id="0" name=""/>
        <dsp:cNvSpPr/>
      </dsp:nvSpPr>
      <dsp:spPr>
        <a:xfrm>
          <a:off x="5100067" y="4397832"/>
          <a:ext cx="815476" cy="35639"/>
        </a:xfrm>
        <a:custGeom>
          <a:avLst/>
          <a:gdLst/>
          <a:ahLst/>
          <a:cxnLst/>
          <a:rect l="0" t="0" r="0" b="0"/>
          <a:pathLst>
            <a:path>
              <a:moveTo>
                <a:pt x="0" y="17819"/>
              </a:moveTo>
              <a:lnTo>
                <a:pt x="815476"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7419" y="4395265"/>
        <a:ext cx="40773" cy="40773"/>
      </dsp:txXfrm>
    </dsp:sp>
    <dsp:sp modelId="{4155D7C3-E983-4E6D-9BF4-9CAAB733B73B}">
      <dsp:nvSpPr>
        <dsp:cNvPr id="0" name=""/>
        <dsp:cNvSpPr/>
      </dsp:nvSpPr>
      <dsp:spPr>
        <a:xfrm>
          <a:off x="5915544"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VID04.mp4</a:t>
          </a:r>
        </a:p>
      </dsp:txBody>
      <dsp:txXfrm>
        <a:off x="5945400" y="3935835"/>
        <a:ext cx="1978979" cy="959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4E619-36B4-44BA-9191-8C53A80439D9}">
      <dsp:nvSpPr>
        <dsp:cNvPr id="0" name=""/>
        <dsp:cNvSpPr/>
      </dsp:nvSpPr>
      <dsp:spPr>
        <a:xfrm>
          <a:off x="744" y="145603"/>
          <a:ext cx="2902148" cy="17412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Page blobs</a:t>
          </a:r>
        </a:p>
      </dsp:txBody>
      <dsp:txXfrm>
        <a:off x="744" y="145603"/>
        <a:ext cx="2902148" cy="1741289"/>
      </dsp:txXfrm>
    </dsp:sp>
    <dsp:sp modelId="{E31FDB3D-3EB4-4315-A16C-2A15FB78031A}">
      <dsp:nvSpPr>
        <dsp:cNvPr id="0" name=""/>
        <dsp:cNvSpPr/>
      </dsp:nvSpPr>
      <dsp:spPr>
        <a:xfrm>
          <a:off x="3193107" y="145603"/>
          <a:ext cx="2902148" cy="17412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Block blobs</a:t>
          </a:r>
        </a:p>
      </dsp:txBody>
      <dsp:txXfrm>
        <a:off x="3193107" y="145603"/>
        <a:ext cx="2902148" cy="1741289"/>
      </dsp:txXfrm>
    </dsp:sp>
    <dsp:sp modelId="{9085EF5B-73EF-454C-A502-7691ED0E7C9F}">
      <dsp:nvSpPr>
        <dsp:cNvPr id="0" name=""/>
        <dsp:cNvSpPr/>
      </dsp:nvSpPr>
      <dsp:spPr>
        <a:xfrm>
          <a:off x="1596925" y="2177107"/>
          <a:ext cx="2902148" cy="1741289"/>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a:off x="1596925" y="2177107"/>
        <a:ext cx="2902148" cy="17412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5E27-52A4-42B9-8301-D21CAB0F8B8F}">
      <dsp:nvSpPr>
        <dsp:cNvPr id="0" name=""/>
        <dsp:cNvSpPr/>
      </dsp:nvSpPr>
      <dsp:spPr>
        <a:xfrm>
          <a:off x="4111364"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Messages</a:t>
          </a:r>
        </a:p>
      </dsp:txBody>
      <dsp:txXfrm>
        <a:off x="4111364" y="0"/>
        <a:ext cx="1444268" cy="902888"/>
      </dsp:txXfrm>
    </dsp:sp>
    <dsp:sp modelId="{58B69329-C6EB-418C-BF86-5A5A207A55FB}">
      <dsp:nvSpPr>
        <dsp:cNvPr id="0" name=""/>
        <dsp:cNvSpPr/>
      </dsp:nvSpPr>
      <dsp:spPr>
        <a:xfrm>
          <a:off x="2426384"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Queues</a:t>
          </a:r>
        </a:p>
      </dsp:txBody>
      <dsp:txXfrm>
        <a:off x="2426384" y="0"/>
        <a:ext cx="1444268" cy="902888"/>
      </dsp:txXfrm>
    </dsp:sp>
    <dsp:sp modelId="{3CC2E9D8-A290-49C4-B5F8-A703B2061720}">
      <dsp:nvSpPr>
        <dsp:cNvPr id="0" name=""/>
        <dsp:cNvSpPr/>
      </dsp:nvSpPr>
      <dsp:spPr>
        <a:xfrm>
          <a:off x="741405"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Storage account</a:t>
          </a:r>
        </a:p>
      </dsp:txBody>
      <dsp:txXfrm>
        <a:off x="741405" y="0"/>
        <a:ext cx="1444268" cy="902888"/>
      </dsp:txXfrm>
    </dsp:sp>
    <dsp:sp modelId="{00B8E515-A513-4AD8-B02E-2B202CDFFCF2}">
      <dsp:nvSpPr>
        <dsp:cNvPr id="0" name=""/>
        <dsp:cNvSpPr/>
      </dsp:nvSpPr>
      <dsp:spPr>
        <a:xfrm>
          <a:off x="861760" y="1768187"/>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images</a:t>
          </a:r>
        </a:p>
      </dsp:txBody>
      <dsp:txXfrm>
        <a:off x="879385" y="1785812"/>
        <a:ext cx="1168306" cy="566528"/>
      </dsp:txXfrm>
    </dsp:sp>
    <dsp:sp modelId="{8EBECBDC-2476-4EE5-B773-237A2A88AFDD}">
      <dsp:nvSpPr>
        <dsp:cNvPr id="0" name=""/>
        <dsp:cNvSpPr/>
      </dsp:nvSpPr>
      <dsp:spPr>
        <a:xfrm rot="18770822">
          <a:off x="1952064" y="1791563"/>
          <a:ext cx="707929" cy="35991"/>
        </a:xfrm>
        <a:custGeom>
          <a:avLst/>
          <a:gdLst/>
          <a:ahLst/>
          <a:cxnLst/>
          <a:rect l="0" t="0" r="0" b="0"/>
          <a:pathLst>
            <a:path>
              <a:moveTo>
                <a:pt x="0" y="17995"/>
              </a:moveTo>
              <a:lnTo>
                <a:pt x="707929"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330" y="1791861"/>
        <a:ext cx="35396" cy="35396"/>
      </dsp:txXfrm>
    </dsp:sp>
    <dsp:sp modelId="{D8488E69-F027-449B-AADD-3EEF640EEF96}">
      <dsp:nvSpPr>
        <dsp:cNvPr id="0" name=""/>
        <dsp:cNvSpPr/>
      </dsp:nvSpPr>
      <dsp:spPr>
        <a:xfrm>
          <a:off x="2546740" y="1249153"/>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thumbnails</a:t>
          </a:r>
        </a:p>
      </dsp:txBody>
      <dsp:txXfrm>
        <a:off x="2564365" y="1266778"/>
        <a:ext cx="1168306" cy="566528"/>
      </dsp:txXfrm>
    </dsp:sp>
    <dsp:sp modelId="{EC9938A9-67F9-4073-A392-AF0180DFC9C1}">
      <dsp:nvSpPr>
        <dsp:cNvPr id="0" name=""/>
        <dsp:cNvSpPr/>
      </dsp:nvSpPr>
      <dsp:spPr>
        <a:xfrm rot="19457599">
          <a:off x="3694571" y="1359035"/>
          <a:ext cx="592873" cy="35991"/>
        </a:xfrm>
        <a:custGeom>
          <a:avLst/>
          <a:gdLst/>
          <a:ahLst/>
          <a:cxnLst/>
          <a:rect l="0" t="0" r="0" b="0"/>
          <a:pathLst>
            <a:path>
              <a:moveTo>
                <a:pt x="0" y="17995"/>
              </a:moveTo>
              <a:lnTo>
                <a:pt x="592873"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6186" y="1362209"/>
        <a:ext cx="29643" cy="29643"/>
      </dsp:txXfrm>
    </dsp:sp>
    <dsp:sp modelId="{51FF2620-A87C-4216-AFAC-1C93D3A1AB17}">
      <dsp:nvSpPr>
        <dsp:cNvPr id="0" name=""/>
        <dsp:cNvSpPr/>
      </dsp:nvSpPr>
      <dsp:spPr>
        <a:xfrm>
          <a:off x="4231720" y="90313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128x128</a:t>
          </a:r>
        </a:p>
        <a:p>
          <a:pPr marL="0" lvl="0" indent="0" algn="ctr" defTabSz="711200">
            <a:lnSpc>
              <a:spcPct val="90000"/>
            </a:lnSpc>
            <a:spcBef>
              <a:spcPct val="0"/>
            </a:spcBef>
            <a:spcAft>
              <a:spcPct val="35000"/>
            </a:spcAft>
            <a:buNone/>
          </a:pPr>
          <a:r>
            <a:rPr lang="en-US" sz="1600" kern="1200"/>
            <a:t>http://...</a:t>
          </a:r>
        </a:p>
      </dsp:txBody>
      <dsp:txXfrm>
        <a:off x="4249345" y="920755"/>
        <a:ext cx="1168306" cy="566528"/>
      </dsp:txXfrm>
    </dsp:sp>
    <dsp:sp modelId="{25F22941-6639-4E64-AA2C-0392E1AE0CEF}">
      <dsp:nvSpPr>
        <dsp:cNvPr id="0" name=""/>
        <dsp:cNvSpPr/>
      </dsp:nvSpPr>
      <dsp:spPr>
        <a:xfrm rot="2142401">
          <a:off x="3694571" y="1705058"/>
          <a:ext cx="592873" cy="35991"/>
        </a:xfrm>
        <a:custGeom>
          <a:avLst/>
          <a:gdLst/>
          <a:ahLst/>
          <a:cxnLst/>
          <a:rect l="0" t="0" r="0" b="0"/>
          <a:pathLst>
            <a:path>
              <a:moveTo>
                <a:pt x="0" y="17995"/>
              </a:moveTo>
              <a:lnTo>
                <a:pt x="592873"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6186" y="1708231"/>
        <a:ext cx="29643" cy="29643"/>
      </dsp:txXfrm>
    </dsp:sp>
    <dsp:sp modelId="{B4D68223-B01B-47A6-8F08-9DD5B84CFB5C}">
      <dsp:nvSpPr>
        <dsp:cNvPr id="0" name=""/>
        <dsp:cNvSpPr/>
      </dsp:nvSpPr>
      <dsp:spPr>
        <a:xfrm>
          <a:off x="4231720" y="1595175"/>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256x256</a:t>
          </a:r>
        </a:p>
        <a:p>
          <a:pPr marL="0" lvl="0" indent="0" algn="ctr" defTabSz="711200">
            <a:lnSpc>
              <a:spcPct val="90000"/>
            </a:lnSpc>
            <a:spcBef>
              <a:spcPct val="0"/>
            </a:spcBef>
            <a:spcAft>
              <a:spcPct val="35000"/>
            </a:spcAft>
            <a:buNone/>
          </a:pPr>
          <a:r>
            <a:rPr lang="en-US" sz="1600" kern="1200"/>
            <a:t>http://...</a:t>
          </a:r>
        </a:p>
      </dsp:txBody>
      <dsp:txXfrm>
        <a:off x="4249345" y="1612800"/>
        <a:ext cx="1168306" cy="566528"/>
      </dsp:txXfrm>
    </dsp:sp>
    <dsp:sp modelId="{D5C39C6A-BEF1-4D1E-95A1-CF8B5CA0FFD3}">
      <dsp:nvSpPr>
        <dsp:cNvPr id="0" name=""/>
        <dsp:cNvSpPr/>
      </dsp:nvSpPr>
      <dsp:spPr>
        <a:xfrm rot="2829178">
          <a:off x="1952064" y="2310597"/>
          <a:ext cx="707929" cy="35991"/>
        </a:xfrm>
        <a:custGeom>
          <a:avLst/>
          <a:gdLst/>
          <a:ahLst/>
          <a:cxnLst/>
          <a:rect l="0" t="0" r="0" b="0"/>
          <a:pathLst>
            <a:path>
              <a:moveTo>
                <a:pt x="0" y="17995"/>
              </a:moveTo>
              <a:lnTo>
                <a:pt x="707929"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330" y="2310895"/>
        <a:ext cx="35396" cy="35396"/>
      </dsp:txXfrm>
    </dsp:sp>
    <dsp:sp modelId="{C1CBAC82-C784-4EAC-A414-8299C20BB518}">
      <dsp:nvSpPr>
        <dsp:cNvPr id="0" name=""/>
        <dsp:cNvSpPr/>
      </dsp:nvSpPr>
      <dsp:spPr>
        <a:xfrm>
          <a:off x="2546740" y="228722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retrieval</a:t>
          </a:r>
        </a:p>
      </dsp:txBody>
      <dsp:txXfrm>
        <a:off x="2564365" y="2304845"/>
        <a:ext cx="1168306" cy="566528"/>
      </dsp:txXfrm>
    </dsp:sp>
    <dsp:sp modelId="{56BE0F6D-6D5F-47E4-898F-D230A43442D7}">
      <dsp:nvSpPr>
        <dsp:cNvPr id="0" name=""/>
        <dsp:cNvSpPr/>
      </dsp:nvSpPr>
      <dsp:spPr>
        <a:xfrm>
          <a:off x="3750297" y="2570114"/>
          <a:ext cx="481422" cy="35991"/>
        </a:xfrm>
        <a:custGeom>
          <a:avLst/>
          <a:gdLst/>
          <a:ahLst/>
          <a:cxnLst/>
          <a:rect l="0" t="0" r="0" b="0"/>
          <a:pathLst>
            <a:path>
              <a:moveTo>
                <a:pt x="0" y="17995"/>
              </a:moveTo>
              <a:lnTo>
                <a:pt x="481422"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8973" y="2576074"/>
        <a:ext cx="24071" cy="24071"/>
      </dsp:txXfrm>
    </dsp:sp>
    <dsp:sp modelId="{DABB8104-544F-4E37-9EF0-CD500E980F58}">
      <dsp:nvSpPr>
        <dsp:cNvPr id="0" name=""/>
        <dsp:cNvSpPr/>
      </dsp:nvSpPr>
      <dsp:spPr>
        <a:xfrm>
          <a:off x="4231720" y="228722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http://...</a:t>
          </a:r>
        </a:p>
      </dsp:txBody>
      <dsp:txXfrm>
        <a:off x="4249345" y="2304845"/>
        <a:ext cx="1168306" cy="5665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4150D-6F5A-470E-A728-1CE9CA025AC0}">
      <dsp:nvSpPr>
        <dsp:cNvPr id="0" name=""/>
        <dsp:cNvSpPr/>
      </dsp:nvSpPr>
      <dsp:spPr>
        <a:xfrm>
          <a:off x="991" y="61883"/>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Relayed Messaging</a:t>
          </a:r>
        </a:p>
      </dsp:txBody>
      <dsp:txXfrm>
        <a:off x="991" y="61883"/>
        <a:ext cx="3864996" cy="2318997"/>
      </dsp:txXfrm>
    </dsp:sp>
    <dsp:sp modelId="{E6C3DCFD-8E4F-4A0A-A8CD-B3E12327B7A1}">
      <dsp:nvSpPr>
        <dsp:cNvPr id="0" name=""/>
        <dsp:cNvSpPr/>
      </dsp:nvSpPr>
      <dsp:spPr>
        <a:xfrm>
          <a:off x="4252487" y="61883"/>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Publish-Subscribe Topics</a:t>
          </a:r>
        </a:p>
      </dsp:txBody>
      <dsp:txXfrm>
        <a:off x="4252487" y="61883"/>
        <a:ext cx="3864996" cy="2318997"/>
      </dsp:txXfrm>
    </dsp:sp>
    <dsp:sp modelId="{0556A2C2-EECF-45BC-802E-1FC1478C0E23}">
      <dsp:nvSpPr>
        <dsp:cNvPr id="0" name=""/>
        <dsp:cNvSpPr/>
      </dsp:nvSpPr>
      <dsp:spPr>
        <a:xfrm>
          <a:off x="991" y="2767380"/>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Queues</a:t>
          </a:r>
        </a:p>
      </dsp:txBody>
      <dsp:txXfrm>
        <a:off x="991" y="2767380"/>
        <a:ext cx="3864996" cy="2318997"/>
      </dsp:txXfrm>
    </dsp:sp>
    <dsp:sp modelId="{96624EE0-95D4-4ECD-BD77-011D08C9953B}">
      <dsp:nvSpPr>
        <dsp:cNvPr id="0" name=""/>
        <dsp:cNvSpPr/>
      </dsp:nvSpPr>
      <dsp:spPr>
        <a:xfrm>
          <a:off x="4252487" y="2767380"/>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Notification Hubs</a:t>
          </a:r>
        </a:p>
      </dsp:txBody>
      <dsp:txXfrm>
        <a:off x="4252487" y="2767380"/>
        <a:ext cx="3864996" cy="23189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C92DD-35FF-46D4-BEB1-685BA8AE9231}">
      <dsp:nvSpPr>
        <dsp:cNvPr id="0" name=""/>
        <dsp:cNvSpPr/>
      </dsp:nvSpPr>
      <dsp:spPr>
        <a:xfrm>
          <a:off x="718686"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Message Sender</a:t>
          </a:r>
        </a:p>
      </dsp:txBody>
      <dsp:txXfrm>
        <a:off x="718686" y="0"/>
        <a:ext cx="1397588" cy="873705"/>
      </dsp:txXfrm>
    </dsp:sp>
    <dsp:sp modelId="{3DF6A18E-B91D-4208-B59D-3D65062D915F}">
      <dsp:nvSpPr>
        <dsp:cNvPr id="0" name=""/>
        <dsp:cNvSpPr/>
      </dsp:nvSpPr>
      <dsp:spPr>
        <a:xfrm>
          <a:off x="234920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Service Bus Namespace</a:t>
          </a:r>
        </a:p>
      </dsp:txBody>
      <dsp:txXfrm>
        <a:off x="2349205" y="0"/>
        <a:ext cx="1397588" cy="873705"/>
      </dsp:txXfrm>
    </dsp:sp>
    <dsp:sp modelId="{56EDFB30-49B6-47C9-9AB9-9077C9C949A5}">
      <dsp:nvSpPr>
        <dsp:cNvPr id="0" name=""/>
        <dsp:cNvSpPr/>
      </dsp:nvSpPr>
      <dsp:spPr>
        <a:xfrm>
          <a:off x="397972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Message Receiver</a:t>
          </a:r>
        </a:p>
      </dsp:txBody>
      <dsp:txXfrm>
        <a:off x="3979725" y="0"/>
        <a:ext cx="1397588" cy="873705"/>
      </dsp:txXfrm>
    </dsp:sp>
    <dsp:sp modelId="{68101AFE-EF97-4327-842F-EE3636FB0838}">
      <dsp:nvSpPr>
        <dsp:cNvPr id="0" name=""/>
        <dsp:cNvSpPr/>
      </dsp:nvSpPr>
      <dsp:spPr>
        <a:xfrm>
          <a:off x="409619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Service Or Application</a:t>
          </a:r>
        </a:p>
      </dsp:txBody>
      <dsp:txXfrm>
        <a:off x="4113247" y="1560674"/>
        <a:ext cx="1130544" cy="548216"/>
      </dsp:txXfrm>
    </dsp:sp>
    <dsp:sp modelId="{42DE79A4-B1FC-47BE-A388-107A77BF7BA2}">
      <dsp:nvSpPr>
        <dsp:cNvPr id="0" name=""/>
        <dsp:cNvSpPr/>
      </dsp:nvSpPr>
      <dsp:spPr>
        <a:xfrm rot="10800000">
          <a:off x="3630328" y="1816786"/>
          <a:ext cx="465862" cy="35991"/>
        </a:xfrm>
        <a:custGeom>
          <a:avLst/>
          <a:gdLst/>
          <a:ahLst/>
          <a:cxnLst/>
          <a:rect l="0" t="0" r="0" b="0"/>
          <a:pathLst>
            <a:path>
              <a:moveTo>
                <a:pt x="0" y="17995"/>
              </a:moveTo>
              <a:lnTo>
                <a:pt x="465862"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851613" y="1823135"/>
        <a:ext cx="23293" cy="23293"/>
      </dsp:txXfrm>
    </dsp:sp>
    <dsp:sp modelId="{B72CFA13-E81C-4683-8D32-F639F803EDFD}">
      <dsp:nvSpPr>
        <dsp:cNvPr id="0" name=""/>
        <dsp:cNvSpPr/>
      </dsp:nvSpPr>
      <dsp:spPr>
        <a:xfrm>
          <a:off x="246567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Queue</a:t>
          </a:r>
        </a:p>
      </dsp:txBody>
      <dsp:txXfrm>
        <a:off x="2482727" y="1560674"/>
        <a:ext cx="1130544" cy="548216"/>
      </dsp:txXfrm>
    </dsp:sp>
    <dsp:sp modelId="{1C293859-A235-49D3-91DF-46E133FE4EFF}">
      <dsp:nvSpPr>
        <dsp:cNvPr id="0" name=""/>
        <dsp:cNvSpPr/>
      </dsp:nvSpPr>
      <dsp:spPr>
        <a:xfrm rot="14110531">
          <a:off x="1824850" y="1481947"/>
          <a:ext cx="815779" cy="35991"/>
        </a:xfrm>
        <a:custGeom>
          <a:avLst/>
          <a:gdLst/>
          <a:ahLst/>
          <a:cxnLst/>
          <a:rect l="0" t="0" r="0" b="0"/>
          <a:pathLst>
            <a:path>
              <a:moveTo>
                <a:pt x="0" y="17995"/>
              </a:moveTo>
              <a:lnTo>
                <a:pt x="815779"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12345" y="1479549"/>
        <a:ext cx="40788" cy="40788"/>
      </dsp:txXfrm>
    </dsp:sp>
    <dsp:sp modelId="{0A187271-2FE7-4CB4-B951-B3F97A638BF7}">
      <dsp:nvSpPr>
        <dsp:cNvPr id="0" name=""/>
        <dsp:cNvSpPr/>
      </dsp:nvSpPr>
      <dsp:spPr>
        <a:xfrm>
          <a:off x="835152" y="873940"/>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Web App</a:t>
          </a:r>
        </a:p>
      </dsp:txBody>
      <dsp:txXfrm>
        <a:off x="852208" y="890996"/>
        <a:ext cx="1130544" cy="548216"/>
      </dsp:txXfrm>
    </dsp:sp>
    <dsp:sp modelId="{92653A6E-D9F0-4631-8932-86CD54DBDFB1}">
      <dsp:nvSpPr>
        <dsp:cNvPr id="0" name=""/>
        <dsp:cNvSpPr/>
      </dsp:nvSpPr>
      <dsp:spPr>
        <a:xfrm rot="10800000">
          <a:off x="1999808" y="1816786"/>
          <a:ext cx="465862" cy="35991"/>
        </a:xfrm>
        <a:custGeom>
          <a:avLst/>
          <a:gdLst/>
          <a:ahLst/>
          <a:cxnLst/>
          <a:rect l="0" t="0" r="0" b="0"/>
          <a:pathLst>
            <a:path>
              <a:moveTo>
                <a:pt x="0" y="17995"/>
              </a:moveTo>
              <a:lnTo>
                <a:pt x="465862"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21093" y="1823135"/>
        <a:ext cx="23293" cy="23293"/>
      </dsp:txXfrm>
    </dsp:sp>
    <dsp:sp modelId="{323508CF-F909-432E-98A2-DFE14E379E32}">
      <dsp:nvSpPr>
        <dsp:cNvPr id="0" name=""/>
        <dsp:cNvSpPr/>
      </dsp:nvSpPr>
      <dsp:spPr>
        <a:xfrm>
          <a:off x="835152"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Mobile App</a:t>
          </a:r>
        </a:p>
      </dsp:txBody>
      <dsp:txXfrm>
        <a:off x="852208" y="1560674"/>
        <a:ext cx="1130544" cy="548216"/>
      </dsp:txXfrm>
    </dsp:sp>
    <dsp:sp modelId="{71B8983B-46FF-481F-99F5-523DAC77969E}">
      <dsp:nvSpPr>
        <dsp:cNvPr id="0" name=""/>
        <dsp:cNvSpPr/>
      </dsp:nvSpPr>
      <dsp:spPr>
        <a:xfrm rot="7489469">
          <a:off x="1824850" y="2151625"/>
          <a:ext cx="815779" cy="35991"/>
        </a:xfrm>
        <a:custGeom>
          <a:avLst/>
          <a:gdLst/>
          <a:ahLst/>
          <a:cxnLst/>
          <a:rect l="0" t="0" r="0" b="0"/>
          <a:pathLst>
            <a:path>
              <a:moveTo>
                <a:pt x="0" y="17995"/>
              </a:moveTo>
              <a:lnTo>
                <a:pt x="815779"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12345" y="2149226"/>
        <a:ext cx="40788" cy="40788"/>
      </dsp:txXfrm>
    </dsp:sp>
    <dsp:sp modelId="{7DD5D666-D9B8-41BE-A084-41A83612CBD9}">
      <dsp:nvSpPr>
        <dsp:cNvPr id="0" name=""/>
        <dsp:cNvSpPr/>
      </dsp:nvSpPr>
      <dsp:spPr>
        <a:xfrm>
          <a:off x="835152" y="2213295"/>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Service</a:t>
          </a:r>
        </a:p>
      </dsp:txBody>
      <dsp:txXfrm>
        <a:off x="852208" y="2230351"/>
        <a:ext cx="1130544" cy="54821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1BCAD-E108-4863-8589-63A3F148F790}" type="datetimeFigureOut">
              <a:rPr lang="en-GB" smtClean="0"/>
              <a:t>04/10/2018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3E438-E865-4C5F-B59C-A1E81979655B}" type="slidenum">
              <a:rPr lang="en-GB" smtClean="0"/>
              <a:t>‹#›</a:t>
            </a:fld>
            <a:endParaRPr lang="en-GB"/>
          </a:p>
        </p:txBody>
      </p:sp>
    </p:spTree>
    <p:extLst>
      <p:ext uri="{BB962C8B-B14F-4D97-AF65-F5344CB8AC3E}">
        <p14:creationId xmlns:p14="http://schemas.microsoft.com/office/powerpoint/2010/main" val="251276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go.microsoft.com/fwlink/?LinkID=510212&amp;clcid=0x409"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go.microsoft.com/fwlink/?LinkID=510207&amp;clcid=0x409"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oso.blob.core.windows.net/images/PIC01.jp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go.microsoft.com/fwlink/?LinkID=510211&amp;clcid=0x409"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codes for wifi should be provided on site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6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1" i="0" u="none" strike="noStrike" kern="1200" baseline="0">
                <a:solidFill>
                  <a:schemeClr val="tx1"/>
                </a:solidFill>
                <a:latin typeface="+mn-lt"/>
                <a:ea typeface="+mn-ea"/>
                <a:cs typeface="+mn-cs"/>
              </a:rPr>
              <a:t>Blob</a:t>
            </a:r>
          </a:p>
          <a:p>
            <a:r>
              <a:rPr lang="en-GB" sz="1200" b="0" i="0" u="none" strike="noStrike" kern="1200" baseline="0">
                <a:solidFill>
                  <a:schemeClr val="tx1"/>
                </a:solidFill>
                <a:latin typeface="+mn-lt"/>
                <a:ea typeface="+mn-ea"/>
                <a:cs typeface="+mn-cs"/>
              </a:rPr>
              <a:t>Storage blobs provide a way to store files so that they can be consumed by other components of your application or client devices. These blobs represent files and can be protected such that tokens are required to access the blob.</a:t>
            </a:r>
          </a:p>
          <a:p>
            <a:r>
              <a:rPr lang="en-GB" sz="1200" b="1" i="0" u="none" strike="noStrike" kern="1200" baseline="0">
                <a:solidFill>
                  <a:schemeClr val="tx1"/>
                </a:solidFill>
                <a:latin typeface="+mn-lt"/>
                <a:ea typeface="+mn-ea"/>
                <a:cs typeface="+mn-cs"/>
              </a:rPr>
              <a:t>Table</a:t>
            </a:r>
          </a:p>
          <a:p>
            <a:r>
              <a:rPr lang="en-GB" sz="1200" b="0" i="0" u="none" strike="noStrike" kern="1200" baseline="0">
                <a:solidFill>
                  <a:schemeClr val="tx1"/>
                </a:solidFill>
                <a:latin typeface="+mn-lt"/>
                <a:ea typeface="+mn-ea"/>
                <a:cs typeface="+mn-cs"/>
              </a:rPr>
              <a:t>The Table service is a NoSQL store that is based on the document paradigm. Each entity consists of a partition key and a row key that together form a unique index. The entities then contain a collection of key-value pairs for the document’s attributes.</a:t>
            </a:r>
          </a:p>
          <a:p>
            <a:r>
              <a:rPr lang="en-GB" sz="1200" b="1" i="0" u="none" strike="noStrike" kern="1200" baseline="0">
                <a:solidFill>
                  <a:schemeClr val="tx1"/>
                </a:solidFill>
                <a:latin typeface="+mn-lt"/>
                <a:ea typeface="+mn-ea"/>
                <a:cs typeface="+mn-cs"/>
              </a:rPr>
              <a:t>File</a:t>
            </a:r>
          </a:p>
          <a:p>
            <a:r>
              <a:rPr lang="en-GB" sz="1200" b="0" i="0" u="none" strike="noStrike" kern="1200" baseline="0">
                <a:solidFill>
                  <a:schemeClr val="tx1"/>
                </a:solidFill>
                <a:latin typeface="+mn-lt"/>
                <a:ea typeface="+mn-ea"/>
                <a:cs typeface="+mn-cs"/>
              </a:rPr>
              <a:t>File is a service that publishes a Server Message Block (SMB) 2.1 endpoint. This endpoint can be used by virtual machines in Azure in the same way as a shared drive.</a:t>
            </a:r>
          </a:p>
          <a:p>
            <a:r>
              <a:rPr lang="en-GB" sz="1200" b="1" i="0" u="none" strike="noStrike" kern="1200" baseline="0">
                <a:solidFill>
                  <a:schemeClr val="tx1"/>
                </a:solidFill>
                <a:latin typeface="+mn-lt"/>
                <a:ea typeface="+mn-ea"/>
                <a:cs typeface="+mn-cs"/>
              </a:rPr>
              <a:t>Queue</a:t>
            </a:r>
          </a:p>
          <a:p>
            <a:r>
              <a:rPr lang="en-GB" sz="1200" b="0" i="0" u="none" strike="noStrike" kern="1200" baseline="0">
                <a:solidFill>
                  <a:schemeClr val="tx1"/>
                </a:solidFill>
                <a:latin typeface="+mn-lt"/>
                <a:ea typeface="+mn-ea"/>
                <a:cs typeface="+mn-cs"/>
              </a:rPr>
              <a:t>Storage queues are externally managed queues that can persist requests to be consumed by modules in your application. The queue is implemented in a traditional first in, first out (FIFO) pattern. These queues can be measured and requests can also be reviewed (peek) without removing them from the queue.</a:t>
            </a:r>
            <a:endParaRPr lang="en-US" sz="100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2E6D90F-A1B2-47E2-8F24-479EAD687B0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87075B7-5B9D-4C2F-AA70-74BE62727D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669449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Service Bus provides the queue functionality that you can use to marshal messages from reporting applications to consuming applications. A Service Bus queue is different from a Storage queue.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Service Bus queues and the difference between Service Bus queues and Storage queues.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Service Bus queues.</a:t>
            </a:r>
          </a:p>
          <a:p>
            <a:r>
              <a:rPr lang="en-GB" sz="1200" b="0" i="0" u="none" strike="noStrike" kern="1200" baseline="0">
                <a:solidFill>
                  <a:schemeClr val="tx1"/>
                </a:solidFill>
                <a:latin typeface="+mn-lt"/>
                <a:ea typeface="+mn-ea"/>
                <a:cs typeface="+mn-cs"/>
              </a:rPr>
              <a:t>• Describe the differences between Service Bus queues and Storage queues.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100</a:t>
            </a:fld>
            <a:endParaRPr lang="en-US" b="0">
              <a:latin typeface="+mn-lt"/>
            </a:endParaRPr>
          </a:p>
        </p:txBody>
      </p:sp>
      <p:sp>
        <p:nvSpPr>
          <p:cNvPr id="5" name="Rectangle 4">
            <a:extLst>
              <a:ext uri="{FF2B5EF4-FFF2-40B4-BE49-F238E27FC236}">
                <a16:creationId xmlns:a16="http://schemas.microsoft.com/office/drawing/2014/main" id="{306940F5-C4A2-425F-A598-15D7023D2C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BA74FB0-3119-43F7-B6EE-8FFECBA9BF01}"/>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66055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Service Bus queues are tailored to be general-purpose for different types of distributed applications.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http://go.microsoft.com/fwlink/?LinkID=510212</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solidFill>
                  <a:srgbClr val="000000"/>
                </a:solidFill>
                <a:latin typeface="Arial" panose="020B0604020202020204" pitchFamily="34" charset="0"/>
                <a:ea typeface="Calibri" panose="020F0502020204030204" pitchFamily="34" charset="0"/>
                <a:cs typeface="Times New Roman" panose="02020603050405020304" pitchFamily="18" charset="0"/>
              </a:rPr>
              <a:t>Discussion Question</a:t>
            </a: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 What types of application scenarios would require you to send messages from many producers to a single consumer?</a:t>
            </a:r>
          </a:p>
          <a:p>
            <a:pPr>
              <a:lnSpc>
                <a:spcPct val="107000"/>
              </a:lnSpc>
              <a:spcAft>
                <a:spcPts val="800"/>
              </a:spcAft>
            </a:pPr>
            <a:endPar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Service Bus Queue is a brokered messaging system, which is similar to the Queue service Azure Storage. By using these queues, application modules that are distributed do not need to communicate directly with each other. These application modules can instead communicate by using the queues. This ensures that there is a separation between message generators and message processors. This separation provides the flexibility of having one or more application component instances that are generating messages and one or more application component instances that are processing the same messages. If an instance encounters an irrecoverable exceptional condition, other instances can continue processing the messages.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101</a:t>
            </a:fld>
            <a:endParaRPr lang="en-US" b="0">
              <a:latin typeface="+mn-lt"/>
            </a:endParaRPr>
          </a:p>
        </p:txBody>
      </p:sp>
      <p:sp>
        <p:nvSpPr>
          <p:cNvPr id="5" name="Rectangle 4">
            <a:extLst>
              <a:ext uri="{FF2B5EF4-FFF2-40B4-BE49-F238E27FC236}">
                <a16:creationId xmlns:a16="http://schemas.microsoft.com/office/drawing/2014/main" id="{9B7E56CB-B3F9-4A17-9C80-17930058CB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D94C8A1-9D25-4418-977E-410C89CF3970}"/>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90937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 order to guarantee the FIFO order, you must have messaging sessions. The idea is that when a consumer recovers from a failed session, the consumer will resume its last message therefore ensuring the order of the queue.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Messages in a Service Bus queue are delivered and handled in a common, predictable pattern. First, a message generator creates a new message and adds the message to a queue. A receiver can process this message at a later time. Many receivers can process messages in the same queue, but they do not share these messages in a multicast scenario. Messages are typically processed by only one receiver unless there is an exception condition.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102</a:t>
            </a:fld>
            <a:endParaRPr lang="en-US" b="0">
              <a:latin typeface="+mn-lt"/>
            </a:endParaRPr>
          </a:p>
        </p:txBody>
      </p:sp>
      <p:sp>
        <p:nvSpPr>
          <p:cNvPr id="5" name="Rectangle 4">
            <a:extLst>
              <a:ext uri="{FF2B5EF4-FFF2-40B4-BE49-F238E27FC236}">
                <a16:creationId xmlns:a16="http://schemas.microsoft.com/office/drawing/2014/main" id="{9604F22B-2C2B-4E3B-9B76-E9722D5E32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8E99FE2-BB85-4695-A59F-5EDD54A5C47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1375186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Explain how the students can use TimeToLive to expire a message if a certain amount of time passes. The TimeToLive however cannot be larger than the DefaultMessageTimeToLive for the queue. The queue will always use the smaller of the two values.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would you want a queue message that expires early?</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also pass a string or a Stream to the BrokeredMessage as its body.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If you use the .NET libraries for Azure, you must use the </a:t>
            </a:r>
            <a:r>
              <a:rPr lang="en-GB" sz="1200" b="1" i="0" u="none" strike="noStrike" kern="1200" baseline="0">
                <a:solidFill>
                  <a:schemeClr val="tx1"/>
                </a:solidFill>
                <a:latin typeface="+mn-lt"/>
                <a:ea typeface="+mn-ea"/>
                <a:cs typeface="+mn-cs"/>
              </a:rPr>
              <a:t>BrokeredMessage </a:t>
            </a:r>
            <a:r>
              <a:rPr lang="en-GB" sz="1200" b="0" i="0" u="none" strike="noStrike" kern="1200" baseline="0">
                <a:solidFill>
                  <a:schemeClr val="tx1"/>
                </a:solidFill>
                <a:latin typeface="+mn-lt"/>
                <a:ea typeface="+mn-ea"/>
                <a:cs typeface="+mn-cs"/>
              </a:rPr>
              <a:t>class to represent the Service Bus Queue messages. The </a:t>
            </a:r>
            <a:r>
              <a:rPr lang="en-GB" sz="1200" b="1" i="0" u="none" strike="noStrike" kern="1200" baseline="0">
                <a:solidFill>
                  <a:schemeClr val="tx1"/>
                </a:solidFill>
                <a:latin typeface="+mn-lt"/>
                <a:ea typeface="+mn-ea"/>
                <a:cs typeface="+mn-cs"/>
              </a:rPr>
              <a:t>BrokeredMessage </a:t>
            </a:r>
            <a:r>
              <a:rPr lang="en-GB" sz="1200" b="0" i="0" u="none" strike="noStrike" kern="1200" baseline="0">
                <a:solidFill>
                  <a:schemeClr val="tx1"/>
                </a:solidFill>
                <a:latin typeface="+mn-lt"/>
                <a:ea typeface="+mn-ea"/>
                <a:cs typeface="+mn-cs"/>
              </a:rPr>
              <a:t>class includes standard properties that represent metadata that is pertaining to the individual message. These properties include: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Label</a:t>
            </a:r>
            <a:r>
              <a:rPr lang="en-GB" sz="1200" b="0" i="0" u="none" strike="noStrike" kern="1200" baseline="0">
                <a:solidFill>
                  <a:schemeClr val="tx1"/>
                </a:solidFill>
                <a:latin typeface="+mn-lt"/>
                <a:ea typeface="+mn-ea"/>
                <a:cs typeface="+mn-cs"/>
              </a:rPr>
              <a:t>. This property that can be used by your applications to provide details and simple labels for messages.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TimeToLive</a:t>
            </a:r>
            <a:r>
              <a:rPr lang="en-GB" sz="1200" b="0" i="0" u="none" strike="noStrike" kern="1200" baseline="0">
                <a:solidFill>
                  <a:schemeClr val="tx1"/>
                </a:solidFill>
                <a:latin typeface="+mn-lt"/>
                <a:ea typeface="+mn-ea"/>
                <a:cs typeface="+mn-cs"/>
              </a:rPr>
              <a:t>. You can use this property to indicate the duration that a message should be persisted in the message store.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MessageId</a:t>
            </a:r>
            <a:r>
              <a:rPr lang="en-GB" sz="1200" b="0" i="0" u="none" strike="noStrike" kern="1200" baseline="0">
                <a:solidFill>
                  <a:schemeClr val="tx1"/>
                </a:solidFill>
                <a:latin typeface="+mn-lt"/>
                <a:ea typeface="+mn-ea"/>
                <a:cs typeface="+mn-cs"/>
              </a:rPr>
              <a:t>. You can use this property to provide a unique identifier for the message.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103</a:t>
            </a:fld>
            <a:endParaRPr lang="en-US" b="0">
              <a:latin typeface="+mn-lt"/>
            </a:endParaRPr>
          </a:p>
        </p:txBody>
      </p:sp>
      <p:sp>
        <p:nvSpPr>
          <p:cNvPr id="5" name="Rectangle 4">
            <a:extLst>
              <a:ext uri="{FF2B5EF4-FFF2-40B4-BE49-F238E27FC236}">
                <a16:creationId xmlns:a16="http://schemas.microsoft.com/office/drawing/2014/main" id="{0F0EF979-14C2-4A08-84C3-D838FD11E74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EFF2098-E42B-446C-A10F-4975B70DA2D9}"/>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8719571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Explain to the students that there is no preferred queue mechanism. When designing a cloud solution, the architect has to look at the advantages and disadvantages for each and then decide on a case to case basis. </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Pick a business scenario that you faced recently that could be solved using queues. Which queuing mechanism would you use for your scenario?</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supports two types of queue mechanisms, Storage queues and Service Bus queues.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Storage queues</a:t>
            </a:r>
            <a:r>
              <a:rPr lang="en-GB" sz="1200" b="0" i="0" u="none" strike="noStrike" kern="1200" baseline="0">
                <a:solidFill>
                  <a:schemeClr val="tx1"/>
                </a:solidFill>
                <a:latin typeface="+mn-lt"/>
                <a:ea typeface="+mn-ea"/>
                <a:cs typeface="+mn-cs"/>
              </a:rPr>
              <a:t>. These are part of the Azure storage infrastructure. They have a simple REST-based Get/Put/Peek interface. They provide reliable, persistent messaging within and between services.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Service Bus queues</a:t>
            </a:r>
            <a:r>
              <a:rPr lang="en-GB" sz="1200" b="0" i="0" u="none" strike="noStrike" kern="1200" baseline="0">
                <a:solidFill>
                  <a:schemeClr val="tx1"/>
                </a:solidFill>
                <a:latin typeface="+mn-lt"/>
                <a:ea typeface="+mn-ea"/>
                <a:cs typeface="+mn-cs"/>
              </a:rPr>
              <a:t>. They are part of a broader Azure messaging infrastructure that supports queuing and publish/subscribe, web service remoting, and integration patterns.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Ordering guarantee</a:t>
            </a:r>
            <a:r>
              <a:rPr lang="en-GB" sz="1200" b="0" i="0" u="none" strike="noStrike" kern="1200" baseline="0">
                <a:solidFill>
                  <a:schemeClr val="tx1"/>
                </a:solidFill>
                <a:latin typeface="+mn-lt"/>
                <a:ea typeface="+mn-ea"/>
                <a:cs typeface="+mn-cs"/>
              </a:rPr>
              <a:t>. Service Bus queues guarantee that messages are processed in a FIFO order. Storage queues do not guarantee this.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Delivery guarantee</a:t>
            </a:r>
            <a:r>
              <a:rPr lang="en-GB" sz="1200" b="0" i="0" u="none" strike="noStrike" kern="1200" baseline="0">
                <a:solidFill>
                  <a:schemeClr val="tx1"/>
                </a:solidFill>
                <a:latin typeface="+mn-lt"/>
                <a:ea typeface="+mn-ea"/>
                <a:cs typeface="+mn-cs"/>
              </a:rPr>
              <a:t>. Service Bus and Storage queues guarantee that messages are delivered at least once. Service Bus queues can also guarantee that a message is delivered </a:t>
            </a:r>
            <a:r>
              <a:rPr lang="en-GB" sz="1200" b="0" i="1" u="none" strike="noStrike" kern="1200" baseline="0">
                <a:solidFill>
                  <a:schemeClr val="tx1"/>
                </a:solidFill>
                <a:latin typeface="+mn-lt"/>
                <a:ea typeface="+mn-ea"/>
                <a:cs typeface="+mn-cs"/>
              </a:rPr>
              <a:t>only </a:t>
            </a:r>
            <a:r>
              <a:rPr lang="en-GB" sz="1200" b="0" i="0" u="none" strike="noStrike" kern="1200" baseline="0">
                <a:solidFill>
                  <a:schemeClr val="tx1"/>
                </a:solidFill>
                <a:latin typeface="+mn-lt"/>
                <a:ea typeface="+mn-ea"/>
                <a:cs typeface="+mn-cs"/>
              </a:rPr>
              <a:t>once.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Lease granularity</a:t>
            </a:r>
            <a:r>
              <a:rPr lang="en-GB" sz="1200" b="0" i="0" u="none" strike="noStrike" kern="1200" baseline="0">
                <a:solidFill>
                  <a:schemeClr val="tx1"/>
                </a:solidFill>
                <a:latin typeface="+mn-lt"/>
                <a:ea typeface="+mn-ea"/>
                <a:cs typeface="+mn-cs"/>
              </a:rPr>
              <a:t>. Storage queues can set the lock/lease length to a different value for each individual message. Service Bus queues can set this value only for all the messages in a queue</a:t>
            </a:r>
          </a:p>
          <a:p>
            <a:r>
              <a:rPr lang="en-GB" sz="1200" b="0" i="0" u="none" strike="noStrike" kern="1200" baseline="0">
                <a:solidFill>
                  <a:schemeClr val="tx1"/>
                </a:solidFill>
                <a:latin typeface="+mn-lt"/>
                <a:ea typeface="+mn-ea"/>
                <a:cs typeface="+mn-cs"/>
              </a:rPr>
              <a:t>instance.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Batches</a:t>
            </a:r>
            <a:r>
              <a:rPr lang="en-GB" sz="1200" b="0" i="0" u="none" strike="noStrike" kern="1200" baseline="0">
                <a:solidFill>
                  <a:schemeClr val="tx1"/>
                </a:solidFill>
                <a:latin typeface="+mn-lt"/>
                <a:ea typeface="+mn-ea"/>
                <a:cs typeface="+mn-cs"/>
              </a:rPr>
              <a:t>. Both Storage and Service Bus queues can receive messages in a batch. Only Service Bus queues support batch creation of messages.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104</a:t>
            </a:fld>
            <a:endParaRPr lang="en-US" b="0">
              <a:latin typeface="+mn-lt"/>
            </a:endParaRPr>
          </a:p>
        </p:txBody>
      </p:sp>
      <p:sp>
        <p:nvSpPr>
          <p:cNvPr id="5" name="Rectangle 4">
            <a:extLst>
              <a:ext uri="{FF2B5EF4-FFF2-40B4-BE49-F238E27FC236}">
                <a16:creationId xmlns:a16="http://schemas.microsoft.com/office/drawing/2014/main" id="{A4CD2C46-CA08-4D7C-9F6A-4603E86B7C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6846E85-9A00-42F6-8778-874C4146B16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97544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00FDC76A-AB04-4E4D-9D56-1429EA67476A}" type="slidenum">
              <a:rPr lang="en-US" b="0" smtClean="0">
                <a:latin typeface="+mn-lt"/>
              </a:rPr>
              <a:t>105</a:t>
            </a:fld>
            <a:endParaRPr lang="en-US" b="0">
              <a:latin typeface="+mn-lt"/>
            </a:endParaRPr>
          </a:p>
        </p:txBody>
      </p:sp>
      <p:sp>
        <p:nvSpPr>
          <p:cNvPr id="5" name="Rectangle 4">
            <a:extLst>
              <a:ext uri="{FF2B5EF4-FFF2-40B4-BE49-F238E27FC236}">
                <a16:creationId xmlns:a16="http://schemas.microsoft.com/office/drawing/2014/main" id="{233947D2-ADC0-4219-AB2F-E12F0FC18AD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BEA870C5-F269-4905-AC70-A868D30D0C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55522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Just like on-premises applications, applications in the cloud need streamlined security mechanisms that are flexible. Azure Active Directory is an identity provider that can provide identity and access functionality for your custom applications or SaaS applications. Lesson 1, “Azure Active Directory,” introduces the Azure AD service. Lesson 2, “Azure AD Directories,” details how to create a directory in Azure AD. Lesson 3, “Azure AD Offerings,” describes the various offerings available in Azure AD such as B2B, B2C, and multi-factor authentication. Lesson 4, “Azure Key Vault,” introduces the Azure Key Vault service designed to manage secrets for workloads and applications.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Azure AD service.</a:t>
            </a:r>
          </a:p>
          <a:p>
            <a:r>
              <a:rPr lang="en-GB" sz="1200" b="0" i="0" u="none" strike="noStrike" kern="1200" baseline="0">
                <a:solidFill>
                  <a:schemeClr val="tx1"/>
                </a:solidFill>
                <a:latin typeface="+mn-lt"/>
                <a:ea typeface="+mn-ea"/>
                <a:cs typeface="+mn-cs"/>
              </a:rPr>
              <a:t>• Explain the features that are available for the directories in Azure AD.</a:t>
            </a:r>
          </a:p>
          <a:p>
            <a:r>
              <a:rPr lang="en-GB" sz="1200" b="0" i="0" u="none" strike="noStrike" kern="1200" baseline="0">
                <a:solidFill>
                  <a:schemeClr val="tx1"/>
                </a:solidFill>
                <a:latin typeface="+mn-lt"/>
                <a:ea typeface="+mn-ea"/>
                <a:cs typeface="+mn-cs"/>
              </a:rPr>
              <a:t>• Describe the Microsoft Azure Multi-Factor Authentication service.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106</a:t>
            </a:fld>
            <a:endParaRPr lang="en-US" b="0">
              <a:latin typeface="+mn-lt"/>
            </a:endParaRPr>
          </a:p>
        </p:txBody>
      </p:sp>
      <p:sp>
        <p:nvSpPr>
          <p:cNvPr id="5" name="Rectangle 4">
            <a:extLst>
              <a:ext uri="{FF2B5EF4-FFF2-40B4-BE49-F238E27FC236}">
                <a16:creationId xmlns:a16="http://schemas.microsoft.com/office/drawing/2014/main" id="{C6845008-4B0F-4B7D-9175-2989798438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43E1DF1-A5FE-4052-A20B-CE5A9335751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5372948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provides a suite of services that you can integrate with custom applications, on-premises machines, existing domains, and third-party services.</a:t>
            </a:r>
          </a:p>
          <a:p>
            <a:r>
              <a:rPr lang="en-GB" sz="1200" b="0" i="0" u="none" strike="noStrike" kern="1200" baseline="0">
                <a:solidFill>
                  <a:schemeClr val="tx1"/>
                </a:solidFill>
                <a:latin typeface="+mn-lt"/>
                <a:ea typeface="+mn-ea"/>
                <a:cs typeface="+mn-cs"/>
              </a:rPr>
              <a:t>This lesson describes the Azure AD service and its features and benefits.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Explain the benefits of Active Directory in Azure.</a:t>
            </a:r>
          </a:p>
          <a:p>
            <a:r>
              <a:rPr lang="en-GB" sz="1200" b="0" i="0" u="none" strike="noStrike" kern="1200" baseline="0">
                <a:solidFill>
                  <a:schemeClr val="tx1"/>
                </a:solidFill>
                <a:latin typeface="+mn-lt"/>
                <a:ea typeface="+mn-ea"/>
                <a:cs typeface="+mn-cs"/>
              </a:rPr>
              <a:t>• List the Active Directory services in Azure.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107</a:t>
            </a:fld>
            <a:endParaRPr lang="en-US" b="0">
              <a:latin typeface="+mn-lt"/>
            </a:endParaRPr>
          </a:p>
        </p:txBody>
      </p:sp>
      <p:sp>
        <p:nvSpPr>
          <p:cNvPr id="5" name="Rectangle 4">
            <a:extLst>
              <a:ext uri="{FF2B5EF4-FFF2-40B4-BE49-F238E27FC236}">
                <a16:creationId xmlns:a16="http://schemas.microsoft.com/office/drawing/2014/main" id="{6D38E2E7-C68F-4AF9-BB03-65823BD159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8C9072D-9380-4821-B795-EAF0E0C0030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709559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don’t have to spend time discussing AD on this slide as the very next slide will go deeper into the benefits.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108</a:t>
            </a:fld>
            <a:endParaRPr lang="en-US" b="0">
              <a:latin typeface="+mn-lt"/>
            </a:endParaRPr>
          </a:p>
        </p:txBody>
      </p:sp>
      <p:sp>
        <p:nvSpPr>
          <p:cNvPr id="5" name="Rectangle 4">
            <a:extLst>
              <a:ext uri="{FF2B5EF4-FFF2-40B4-BE49-F238E27FC236}">
                <a16:creationId xmlns:a16="http://schemas.microsoft.com/office/drawing/2014/main" id="{C32982C9-04EE-45E5-B6AD-ABD2B800DC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11DE905-D850-464A-BFD1-DCFFA174A2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8759009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Azure Active Directory (Azure AD) is a service that offers the identity and access capabilities of Active Directory for use with your applications whether they are on premise or hosted in the cloud. Azure AD can be used to: </a:t>
            </a:r>
          </a:p>
          <a:p>
            <a:r>
              <a:rPr lang="en-GB" sz="1000" b="0" i="0" u="none" strike="noStrike" kern="1200" baseline="0">
                <a:solidFill>
                  <a:schemeClr val="tx1"/>
                </a:solidFill>
                <a:latin typeface="+mn-lt"/>
                <a:ea typeface="+mn-ea"/>
                <a:cs typeface="+mn-cs"/>
              </a:rPr>
              <a:t>• Implement single sign-on (SSO) and sign-out for your custom line of business (LOB) applications and various third-party software as a service (SaaS) providers.</a:t>
            </a:r>
          </a:p>
          <a:p>
            <a:r>
              <a:rPr lang="en-GB" sz="1000" b="0" i="0" u="none" strike="noStrike" kern="1200" baseline="0">
                <a:solidFill>
                  <a:schemeClr val="tx1"/>
                </a:solidFill>
                <a:latin typeface="+mn-lt"/>
                <a:ea typeface="+mn-ea"/>
                <a:cs typeface="+mn-cs"/>
              </a:rPr>
              <a:t>• Query and modify directory objects including users, applications, and groups by using a standard API.</a:t>
            </a:r>
          </a:p>
          <a:p>
            <a:r>
              <a:rPr lang="en-GB" sz="1000" b="0" i="0" u="none" strike="noStrike" kern="1200" baseline="0">
                <a:solidFill>
                  <a:schemeClr val="tx1"/>
                </a:solidFill>
                <a:latin typeface="+mn-lt"/>
                <a:ea typeface="+mn-ea"/>
                <a:cs typeface="+mn-cs"/>
              </a:rPr>
              <a:t>• Integrate your cloud applications and SaaS applications with your existing on-premises identity management systems by syncing identities and optionally credentials.</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109</a:t>
            </a:fld>
            <a:endParaRPr lang="en-US" b="0">
              <a:latin typeface="+mn-lt"/>
            </a:endParaRPr>
          </a:p>
        </p:txBody>
      </p:sp>
      <p:sp>
        <p:nvSpPr>
          <p:cNvPr id="5" name="Rectangle 4">
            <a:extLst>
              <a:ext uri="{FF2B5EF4-FFF2-40B4-BE49-F238E27FC236}">
                <a16:creationId xmlns:a16="http://schemas.microsoft.com/office/drawing/2014/main" id="{C8DD4051-FF14-47CE-8069-69940F7F60E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320A4E7-5BCF-4B54-9877-F73270CCF8A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897190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Locally Redundant Storage (LRS)</a:t>
            </a:r>
          </a:p>
          <a:p>
            <a:r>
              <a:rPr lang="en-GB" sz="1200" b="0" i="0" u="none" strike="noStrike" kern="1200" baseline="0">
                <a:solidFill>
                  <a:schemeClr val="tx1"/>
                </a:solidFill>
                <a:latin typeface="+mn-lt"/>
                <a:ea typeface="+mn-ea"/>
                <a:cs typeface="+mn-cs"/>
              </a:rPr>
              <a:t>This is the simplest and least expensive option. As you know, three copies of your data exist within the same datacenter. If you have data that does not require any replication, then you can use this option and achieve significant cost savings. However, the flip side is that although the data might survive a single physical fault, an outage to the entire datacenter will make this data typically unavailable.</a:t>
            </a:r>
          </a:p>
          <a:p>
            <a:r>
              <a:rPr lang="en-GB" sz="1200" b="1" i="0" u="none" strike="noStrike" kern="1200" baseline="0">
                <a:solidFill>
                  <a:schemeClr val="tx1"/>
                </a:solidFill>
                <a:latin typeface="+mn-lt"/>
                <a:ea typeface="+mn-ea"/>
                <a:cs typeface="+mn-cs"/>
              </a:rPr>
              <a:t>Zone-Redundant Storage (ZRS)</a:t>
            </a:r>
          </a:p>
          <a:p>
            <a:r>
              <a:rPr lang="en-GB" sz="1200" b="0" i="0" u="none" strike="noStrike" kern="1200" baseline="0">
                <a:solidFill>
                  <a:schemeClr val="tx1"/>
                </a:solidFill>
                <a:latin typeface="+mn-lt"/>
                <a:ea typeface="+mn-ea"/>
                <a:cs typeface="+mn-cs"/>
              </a:rPr>
              <a:t>This option replicates your data to another datacenter within the same region. This ensures that your data is available even if there is a fault or outage to an entire datacenter. There are still only three copies, but they are spread out across multiple datacenters in the region.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DD931BF-E0AD-4DAF-83DE-E2351900C1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2DDFFD3-4C79-40D3-8B20-23FE0E6B26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3922387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With identity sync, your existing corporate credentials can be used to authenticate to new or existing applications that are hosted in Azure. These credentials can also be used with third-party SaaS applications such as Dropbox, Intuit, or Skype. Azure AD also offers a self-service portal where your users can optionally manage their own passwords or groups. By using the password write-back feature, the updated password hash is then duplicated back to your on-premises Active Directory instance.</a:t>
            </a:r>
          </a:p>
          <a:p>
            <a:r>
              <a:rPr lang="en-GB" sz="1200" b="0" i="0" u="none" strike="noStrike" kern="1200" baseline="0">
                <a:solidFill>
                  <a:schemeClr val="tx1"/>
                </a:solidFill>
                <a:latin typeface="+mn-lt"/>
                <a:ea typeface="+mn-ea"/>
                <a:cs typeface="+mn-cs"/>
              </a:rPr>
              <a:t>Application developers can use Azure AD as an identity provider in their custom applications to provide a true SSO experience to users. An existing application can be updated to use a specific Azure AD tenant for identity. Your SaaS applications can also be modified to support Azure AD as an identity provider.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110</a:t>
            </a:fld>
            <a:endParaRPr lang="en-US" b="0">
              <a:latin typeface="+mn-lt"/>
            </a:endParaRPr>
          </a:p>
        </p:txBody>
      </p:sp>
      <p:sp>
        <p:nvSpPr>
          <p:cNvPr id="5" name="Rectangle 4">
            <a:extLst>
              <a:ext uri="{FF2B5EF4-FFF2-40B4-BE49-F238E27FC236}">
                <a16:creationId xmlns:a16="http://schemas.microsoft.com/office/drawing/2014/main" id="{4D117CEA-7908-4706-A3DA-6DC179652E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599D8EA-9B8A-49C8-A05B-BA2BE98A34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2756008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slide is a simple introduction to the next three lessons.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AD is composed of multiple features. This module focuses on two of these features, directories and Multi-Factor Authentication.</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Directory Services</a:t>
            </a:r>
          </a:p>
          <a:p>
            <a:r>
              <a:rPr lang="en-GB" sz="1200" b="0" i="0" u="none" strike="noStrike" kern="1200" baseline="0">
                <a:solidFill>
                  <a:schemeClr val="tx1"/>
                </a:solidFill>
                <a:latin typeface="+mn-lt"/>
                <a:ea typeface="+mn-ea"/>
                <a:cs typeface="+mn-cs"/>
              </a:rPr>
              <a:t>Azure AD provides conceptual directories where you can store related user accounts. Directories can store identities synced from on premises systems, identities created in Azure, and third party identities. These identities can then be configured for use with SaaS applications.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Multi-Factor Authentication</a:t>
            </a:r>
          </a:p>
          <a:p>
            <a:r>
              <a:rPr lang="en-GB" sz="1200" b="0" i="0" u="none" strike="noStrike" kern="1200" baseline="0">
                <a:solidFill>
                  <a:schemeClr val="tx1"/>
                </a:solidFill>
                <a:latin typeface="+mn-lt"/>
                <a:ea typeface="+mn-ea"/>
                <a:cs typeface="+mn-cs"/>
              </a:rPr>
              <a:t>Multi-Factor Authentication offers a second layer of authentication for your applications that is completely managed. Your administrators simply need to configure Multi-Factor Authentication and your applications can take advantage of the feature by using Azure AD as the authentication (identity) provider. Multi-Factor Authentication supports authentication from mobile apps, text messages, or phone calls.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111</a:t>
            </a:fld>
            <a:endParaRPr lang="en-US" b="0">
              <a:latin typeface="+mn-lt"/>
            </a:endParaRPr>
          </a:p>
        </p:txBody>
      </p:sp>
      <p:sp>
        <p:nvSpPr>
          <p:cNvPr id="5" name="Rectangle 4">
            <a:extLst>
              <a:ext uri="{FF2B5EF4-FFF2-40B4-BE49-F238E27FC236}">
                <a16:creationId xmlns:a16="http://schemas.microsoft.com/office/drawing/2014/main" id="{B209A2F4-484B-4DE3-B08F-7EAB35C0A5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E60C32B-351C-4C7A-A14E-73BC83322F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8082500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directories provide a logical way to group your users and applications.</a:t>
            </a:r>
          </a:p>
          <a:p>
            <a:r>
              <a:rPr lang="en-GB" sz="1200" b="0" i="0" u="none" strike="noStrike" kern="1200" baseline="0">
                <a:solidFill>
                  <a:schemeClr val="tx1"/>
                </a:solidFill>
                <a:latin typeface="+mn-lt"/>
                <a:ea typeface="+mn-ea"/>
                <a:cs typeface="+mn-cs"/>
              </a:rPr>
              <a:t>This lesson introduces directories and details the different components and integrations available for</a:t>
            </a:r>
          </a:p>
          <a:p>
            <a:r>
              <a:rPr lang="en-GB" sz="1200" b="0" i="0" u="none" strike="noStrike" kern="1200" baseline="0">
                <a:solidFill>
                  <a:schemeClr val="tx1"/>
                </a:solidFill>
                <a:latin typeface="+mn-lt"/>
                <a:ea typeface="+mn-ea"/>
                <a:cs typeface="+mn-cs"/>
              </a:rPr>
              <a:t>Azure AD.</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how users and third-party accounts can be added to a directory.</a:t>
            </a:r>
          </a:p>
          <a:p>
            <a:r>
              <a:rPr lang="en-GB" sz="1200" b="0" i="0" u="none" strike="noStrike" kern="1200" baseline="0">
                <a:solidFill>
                  <a:schemeClr val="tx1"/>
                </a:solidFill>
                <a:latin typeface="+mn-lt"/>
                <a:ea typeface="+mn-ea"/>
                <a:cs typeface="+mn-cs"/>
              </a:rPr>
              <a:t>• Describe the integration of SaaS applications and Azure directories.</a:t>
            </a:r>
          </a:p>
          <a:p>
            <a:r>
              <a:rPr lang="en-GB" sz="1200" b="0" i="0" u="none" strike="noStrike" kern="1200" baseline="0">
                <a:solidFill>
                  <a:schemeClr val="tx1"/>
                </a:solidFill>
                <a:latin typeface="+mn-lt"/>
                <a:ea typeface="+mn-ea"/>
                <a:cs typeface="+mn-cs"/>
              </a:rPr>
              <a:t>• Describe the Azure AD Graph API.</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112</a:t>
            </a:fld>
            <a:endParaRPr lang="en-US" b="0">
              <a:latin typeface="+mn-lt"/>
            </a:endParaRPr>
          </a:p>
        </p:txBody>
      </p:sp>
      <p:sp>
        <p:nvSpPr>
          <p:cNvPr id="5" name="Rectangle 4">
            <a:extLst>
              <a:ext uri="{FF2B5EF4-FFF2-40B4-BE49-F238E27FC236}">
                <a16:creationId xmlns:a16="http://schemas.microsoft.com/office/drawing/2014/main" id="{10F6E497-4B6A-40BF-A6F7-A1C02200D97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3D62472-AE1D-4CC9-9388-5361E4851D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0956102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Directories provide a simple and logical way to group related identities. A directory can consist of the following three types of identities:</a:t>
            </a:r>
          </a:p>
          <a:p>
            <a:r>
              <a:rPr lang="en-GB" sz="1200" b="0" i="0" u="none" strike="noStrike" kern="1200" baseline="0">
                <a:solidFill>
                  <a:schemeClr val="tx1"/>
                </a:solidFill>
                <a:latin typeface="+mn-lt"/>
                <a:ea typeface="+mn-ea"/>
                <a:cs typeface="+mn-cs"/>
              </a:rPr>
              <a:t>• Users synced from existing Active Directory installations (on-premise identities)</a:t>
            </a:r>
          </a:p>
          <a:p>
            <a:r>
              <a:rPr lang="en-GB" sz="1200" b="0" i="0" u="none" strike="noStrike" kern="1200" baseline="0">
                <a:solidFill>
                  <a:schemeClr val="tx1"/>
                </a:solidFill>
                <a:latin typeface="+mn-lt"/>
                <a:ea typeface="+mn-ea"/>
                <a:cs typeface="+mn-cs"/>
              </a:rPr>
              <a:t>• Users added manually to the directory (cloud-only identities)</a:t>
            </a:r>
          </a:p>
          <a:p>
            <a:r>
              <a:rPr lang="en-GB" sz="1200" b="0" i="0" u="none" strike="noStrike" kern="1200" baseline="0">
                <a:solidFill>
                  <a:schemeClr val="tx1"/>
                </a:solidFill>
                <a:latin typeface="+mn-lt"/>
                <a:ea typeface="+mn-ea"/>
                <a:cs typeface="+mn-cs"/>
              </a:rPr>
              <a:t>• Third-party accounts (third-party identities) You can manage directories from a variety of locations. This list of locations is not intended to be exhaustive.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113</a:t>
            </a:fld>
            <a:endParaRPr lang="en-US" b="0">
              <a:latin typeface="+mn-lt"/>
            </a:endParaRPr>
          </a:p>
        </p:txBody>
      </p:sp>
      <p:sp>
        <p:nvSpPr>
          <p:cNvPr id="5" name="Rectangle 4">
            <a:extLst>
              <a:ext uri="{FF2B5EF4-FFF2-40B4-BE49-F238E27FC236}">
                <a16:creationId xmlns:a16="http://schemas.microsoft.com/office/drawing/2014/main" id="{2D626A77-6EE9-4A40-9915-7C3FC0A3BD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0A3FB9B-A132-471C-ACA2-C9545E9AA48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2858014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114</a:t>
            </a:fld>
            <a:endParaRPr lang="en-US" b="0">
              <a:latin typeface="+mn-lt"/>
            </a:endParaRPr>
          </a:p>
        </p:txBody>
      </p:sp>
      <p:sp>
        <p:nvSpPr>
          <p:cNvPr id="5" name="Rectangle 4">
            <a:extLst>
              <a:ext uri="{FF2B5EF4-FFF2-40B4-BE49-F238E27FC236}">
                <a16:creationId xmlns:a16="http://schemas.microsoft.com/office/drawing/2014/main" id="{C62A47DA-FF0D-456C-B76C-F4A49ACCF2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30EDBB0-AEB2-4B77-9D61-A0C89941CB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6866465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Inform the students about the pros and cons of each method and why they would consider one over the other.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You can directly create accounts in a directory for every user who accesses your services. You also can manage the accounts or delete them when they are no longer needed. By default, users do not have administrator permissions, but you can optionally assign permissions to them. There are three types of users that you can create by using the</a:t>
            </a:r>
          </a:p>
          <a:p>
            <a:r>
              <a:rPr lang="en-GB" sz="1200" b="0" i="0" u="none" strike="noStrike" kern="1200" baseline="0">
                <a:solidFill>
                  <a:schemeClr val="tx1"/>
                </a:solidFill>
                <a:latin typeface="+mn-lt"/>
                <a:ea typeface="+mn-ea"/>
                <a:cs typeface="+mn-cs"/>
              </a:rPr>
              <a:t>Management Portal:</a:t>
            </a:r>
          </a:p>
          <a:p>
            <a:r>
              <a:rPr lang="en-GB" sz="1200" b="0" i="0" u="none" strike="noStrike" kern="1200" baseline="0">
                <a:solidFill>
                  <a:schemeClr val="tx1"/>
                </a:solidFill>
                <a:latin typeface="+mn-lt"/>
                <a:ea typeface="+mn-ea"/>
                <a:cs typeface="+mn-cs"/>
              </a:rPr>
              <a:t>• New user in your directory or organization</a:t>
            </a:r>
          </a:p>
          <a:p>
            <a:r>
              <a:rPr lang="en-GB" sz="1200" b="0" i="0" u="none" strike="noStrike" kern="1200" baseline="0">
                <a:solidFill>
                  <a:schemeClr val="tx1"/>
                </a:solidFill>
                <a:latin typeface="+mn-lt"/>
                <a:ea typeface="+mn-ea"/>
                <a:cs typeface="+mn-cs"/>
              </a:rPr>
              <a:t>• User with an existing Microsoft account</a:t>
            </a:r>
          </a:p>
          <a:p>
            <a:r>
              <a:rPr lang="en-GB" sz="1200" b="0" i="0" u="none" strike="noStrike" kern="1200" baseline="0">
                <a:solidFill>
                  <a:schemeClr val="tx1"/>
                </a:solidFill>
                <a:latin typeface="+mn-lt"/>
                <a:ea typeface="+mn-ea"/>
                <a:cs typeface="+mn-cs"/>
              </a:rPr>
              <a:t>• User in another Azure AD directory</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You can create new users in the portal by providing the following details about the user:</a:t>
            </a:r>
          </a:p>
          <a:p>
            <a:r>
              <a:rPr lang="en-GB" sz="1200" b="0" i="0" u="none" strike="noStrike" kern="1200" baseline="0">
                <a:solidFill>
                  <a:schemeClr val="tx1"/>
                </a:solidFill>
                <a:latin typeface="+mn-lt"/>
                <a:ea typeface="+mn-ea"/>
                <a:cs typeface="+mn-cs"/>
              </a:rPr>
              <a:t>• First Name</a:t>
            </a:r>
          </a:p>
          <a:p>
            <a:r>
              <a:rPr lang="en-GB" sz="1200" b="0" i="0" u="none" strike="noStrike" kern="1200" baseline="0">
                <a:solidFill>
                  <a:schemeClr val="tx1"/>
                </a:solidFill>
                <a:latin typeface="+mn-lt"/>
                <a:ea typeface="+mn-ea"/>
                <a:cs typeface="+mn-cs"/>
              </a:rPr>
              <a:t>• Last Name</a:t>
            </a:r>
          </a:p>
          <a:p>
            <a:r>
              <a:rPr lang="en-GB" sz="1200" b="0" i="0" u="none" strike="noStrike" kern="1200" baseline="0">
                <a:solidFill>
                  <a:schemeClr val="tx1"/>
                </a:solidFill>
                <a:latin typeface="+mn-lt"/>
                <a:ea typeface="+mn-ea"/>
                <a:cs typeface="+mn-cs"/>
              </a:rPr>
              <a:t>• Display Name</a:t>
            </a:r>
          </a:p>
          <a:p>
            <a:r>
              <a:rPr lang="en-GB" sz="1200" b="0" i="0" u="none" strike="noStrike" kern="1200" baseline="0">
                <a:solidFill>
                  <a:schemeClr val="tx1"/>
                </a:solidFill>
                <a:latin typeface="+mn-lt"/>
                <a:ea typeface="+mn-ea"/>
                <a:cs typeface="+mn-cs"/>
              </a:rPr>
              <a:t>• Alias</a:t>
            </a:r>
          </a:p>
          <a:p>
            <a:r>
              <a:rPr lang="en-GB" sz="1200" b="0" i="0" u="none" strike="noStrike" kern="1200" baseline="0">
                <a:solidFill>
                  <a:schemeClr val="tx1"/>
                </a:solidFill>
                <a:latin typeface="+mn-lt"/>
                <a:ea typeface="+mn-ea"/>
                <a:cs typeface="+mn-cs"/>
              </a:rPr>
              <a:t>• Role</a:t>
            </a:r>
          </a:p>
          <a:p>
            <a:r>
              <a:rPr lang="en-GB" sz="1200" b="0" i="0" u="none" strike="noStrike" kern="1200" baseline="0">
                <a:solidFill>
                  <a:schemeClr val="tx1"/>
                </a:solidFill>
                <a:latin typeface="+mn-lt"/>
                <a:ea typeface="+mn-ea"/>
                <a:cs typeface="+mn-cs"/>
              </a:rPr>
              <a:t>After you create a new user, a temporary password is generated. You can then email this password to the user. On the first login, the user will be prompted to change the temporary password.</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115</a:t>
            </a:fld>
            <a:endParaRPr lang="en-US" b="0">
              <a:latin typeface="+mn-lt"/>
            </a:endParaRPr>
          </a:p>
        </p:txBody>
      </p:sp>
      <p:sp>
        <p:nvSpPr>
          <p:cNvPr id="5" name="Rectangle 4">
            <a:extLst>
              <a:ext uri="{FF2B5EF4-FFF2-40B4-BE49-F238E27FC236}">
                <a16:creationId xmlns:a16="http://schemas.microsoft.com/office/drawing/2014/main" id="{DFA15019-8033-4A46-AC5F-7B8FFA786B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E358E7E-A462-4595-9364-B38708AD7F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046773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slide shows the types of users who can exist in a Directory.</a:t>
            </a: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116</a:t>
            </a:fld>
            <a:endParaRPr lang="en-US" b="0">
              <a:latin typeface="+mn-lt"/>
            </a:endParaRPr>
          </a:p>
        </p:txBody>
      </p:sp>
      <p:sp>
        <p:nvSpPr>
          <p:cNvPr id="5" name="Rectangle 4">
            <a:extLst>
              <a:ext uri="{FF2B5EF4-FFF2-40B4-BE49-F238E27FC236}">
                <a16:creationId xmlns:a16="http://schemas.microsoft.com/office/drawing/2014/main" id="{3AD704EA-2046-469B-AEF3-47FDF8C1683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DFF6801-9DA9-4697-A734-E54156D86D6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8654383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Enterprise developers and SaaS providers can develop commercial cloud services or LOB applications that can be integrated with Azure AD to provide secure sign-in and authorization for their services. Azure AD also includes an access panel for users where they can discover what applications they can access. From this panel, they can access their applications by using SSO.</a:t>
            </a:r>
          </a:p>
          <a:p>
            <a:endParaRPr lang="en-GB" sz="1200" b="0" i="0" u="none" strike="noStrike" kern="1200" baseline="0">
              <a:solidFill>
                <a:schemeClr val="tx1"/>
              </a:solidFill>
              <a:latin typeface="+mn-lt"/>
              <a:ea typeface="+mn-ea"/>
              <a:cs typeface="+mn-cs"/>
            </a:endParaRPr>
          </a:p>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117</a:t>
            </a:fld>
            <a:endParaRPr lang="en-US" b="0">
              <a:latin typeface="+mn-lt"/>
            </a:endParaRPr>
          </a:p>
        </p:txBody>
      </p:sp>
      <p:sp>
        <p:nvSpPr>
          <p:cNvPr id="5" name="Rectangle 4">
            <a:extLst>
              <a:ext uri="{FF2B5EF4-FFF2-40B4-BE49-F238E27FC236}">
                <a16:creationId xmlns:a16="http://schemas.microsoft.com/office/drawing/2014/main" id="{BB4C986D-1D0D-4011-B948-93E59B52A3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925E5D1-00BB-4B94-A9BA-85EF5DDB9AF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6208141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What are some examples of extra properties that you many need to store or retrieve for a user in Azure AD?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If time permits, you can talk about how you can extend ASP.NET Identity to pull in additional graph properties as part of your identity payload after authenticating your user.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Graph API provides programmatic access to Azure AD through REST API endpoints. This API can be used to store and retrieve metadata about your users that is not part of the typical user profile in Active Directory.</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Create, Read, Update and Delete (CURD) Operations</a:t>
            </a:r>
          </a:p>
          <a:p>
            <a:endParaRPr lang="en-GB" sz="1200" b="1"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Applications use the Graph API to perform CRUD operations on directory objects in your Azure AD instance. For example, you can use the Graph API to perform the following operations on a user object:</a:t>
            </a:r>
          </a:p>
          <a:p>
            <a:r>
              <a:rPr lang="en-GB" sz="1200" b="0" i="0" u="none" strike="noStrike" kern="1200" baseline="0">
                <a:solidFill>
                  <a:schemeClr val="tx1"/>
                </a:solidFill>
                <a:latin typeface="+mn-lt"/>
                <a:ea typeface="+mn-ea"/>
                <a:cs typeface="+mn-cs"/>
              </a:rPr>
              <a:t>• Create a new user in a specified directory.</a:t>
            </a:r>
          </a:p>
          <a:p>
            <a:r>
              <a:rPr lang="en-GB" sz="1200" b="0" i="0" u="none" strike="noStrike" kern="1200" baseline="0">
                <a:solidFill>
                  <a:schemeClr val="tx1"/>
                </a:solidFill>
                <a:latin typeface="+mn-lt"/>
                <a:ea typeface="+mn-ea"/>
                <a:cs typeface="+mn-cs"/>
              </a:rPr>
              <a:t>• Get detailed properties for a user.</a:t>
            </a:r>
          </a:p>
          <a:p>
            <a:r>
              <a:rPr lang="en-GB" sz="1200" b="0" i="0" u="none" strike="noStrike" kern="1200" baseline="0">
                <a:solidFill>
                  <a:schemeClr val="tx1"/>
                </a:solidFill>
                <a:latin typeface="+mn-lt"/>
                <a:ea typeface="+mn-ea"/>
                <a:cs typeface="+mn-cs"/>
              </a:rPr>
              <a:t>• Check group membership for a user.</a:t>
            </a:r>
          </a:p>
          <a:p>
            <a:r>
              <a:rPr lang="en-GB" sz="1200" b="0" i="0" u="none" strike="noStrike" kern="1200" baseline="0">
                <a:solidFill>
                  <a:schemeClr val="tx1"/>
                </a:solidFill>
                <a:latin typeface="+mn-lt"/>
                <a:ea typeface="+mn-ea"/>
                <a:cs typeface="+mn-cs"/>
              </a:rPr>
              <a:t>• Update the extended properties (profile) of a user.</a:t>
            </a:r>
          </a:p>
          <a:p>
            <a:r>
              <a:rPr lang="en-GB" sz="1200" b="0" i="0" u="none" strike="noStrike" kern="1200" baseline="0">
                <a:solidFill>
                  <a:schemeClr val="tx1"/>
                </a:solidFill>
                <a:latin typeface="+mn-lt"/>
                <a:ea typeface="+mn-ea"/>
                <a:cs typeface="+mn-cs"/>
              </a:rPr>
              <a:t>• Disable or delete a user account.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118</a:t>
            </a:fld>
            <a:endParaRPr lang="en-US" b="0">
              <a:latin typeface="+mn-lt"/>
            </a:endParaRPr>
          </a:p>
        </p:txBody>
      </p:sp>
      <p:sp>
        <p:nvSpPr>
          <p:cNvPr id="5" name="Rectangle 4">
            <a:extLst>
              <a:ext uri="{FF2B5EF4-FFF2-40B4-BE49-F238E27FC236}">
                <a16:creationId xmlns:a16="http://schemas.microsoft.com/office/drawing/2014/main" id="{225E3196-F1E5-4058-B0B0-47E06B454AB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03CD449-4B27-41BF-AB47-A48EDE475A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2513961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Multi-Factor Authentication is a feature in Azure AD that you can use to provide an additional layer of authorization to your existing directory accounts. This authorization could be a phone call, mobile code or custom application. Azure AD B2B and B2C are services in Azure AD that can extend the reach of your directory to include partner businesses and customers.</a:t>
            </a:r>
          </a:p>
          <a:p>
            <a:r>
              <a:rPr lang="en-GB" sz="1200" b="0" i="0" u="none" strike="noStrike" kern="1200" baseline="0">
                <a:solidFill>
                  <a:schemeClr val="tx1"/>
                </a:solidFill>
                <a:latin typeface="+mn-lt"/>
                <a:ea typeface="+mn-ea"/>
                <a:cs typeface="+mn-cs"/>
              </a:rPr>
              <a:t>This lesson will introduce and dive into various offerings in Azure AD.</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Detail the differences between Azure AD B2B and B2C.</a:t>
            </a:r>
          </a:p>
          <a:p>
            <a:r>
              <a:rPr lang="en-GB" sz="1200" b="0" i="0" u="none" strike="noStrike" kern="1200" baseline="0">
                <a:solidFill>
                  <a:schemeClr val="tx1"/>
                </a:solidFill>
                <a:latin typeface="+mn-lt"/>
                <a:ea typeface="+mn-ea"/>
                <a:cs typeface="+mn-cs"/>
              </a:rPr>
              <a:t>• Describe multi-factor authentication in Azure AD.</a:t>
            </a:r>
          </a:p>
          <a:p>
            <a:r>
              <a:rPr lang="en-GB" sz="1200" b="0" i="0" u="none" strike="noStrike" kern="1200" baseline="0">
                <a:solidFill>
                  <a:schemeClr val="tx1"/>
                </a:solidFill>
                <a:latin typeface="+mn-lt"/>
                <a:ea typeface="+mn-ea"/>
                <a:cs typeface="+mn-cs"/>
              </a:rPr>
              <a:t>• List the multi-factor authentication providers that are available for Azure AD.</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119</a:t>
            </a:fld>
            <a:endParaRPr lang="en-US" b="0">
              <a:latin typeface="+mn-lt"/>
            </a:endParaRPr>
          </a:p>
        </p:txBody>
      </p:sp>
      <p:sp>
        <p:nvSpPr>
          <p:cNvPr id="5" name="Rectangle 4">
            <a:extLst>
              <a:ext uri="{FF2B5EF4-FFF2-40B4-BE49-F238E27FC236}">
                <a16:creationId xmlns:a16="http://schemas.microsoft.com/office/drawing/2014/main" id="{FA5F8755-8102-4BB3-82BE-DC22310314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4CE564B-2EC8-43EB-8CF0-6446611E6D3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4721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geo-redundant storage options are eventually consistent. This means that the replication is done asynchronously to the secondary data center and it is possible to access the secondary storage before the replication is complete. The client application can also access the last sync time and the amount of time the application should wait before expecting consistency between the two storage endpoints.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Geo-Redundant Storage (GRS)</a:t>
            </a:r>
          </a:p>
          <a:p>
            <a:r>
              <a:rPr lang="en-GB" sz="1200" b="0" i="0" u="none" strike="noStrike" kern="1200" baseline="0">
                <a:solidFill>
                  <a:schemeClr val="tx1"/>
                </a:solidFill>
                <a:latin typeface="+mn-lt"/>
                <a:ea typeface="+mn-ea"/>
                <a:cs typeface="+mn-cs"/>
              </a:rPr>
              <a:t>GRS replicates your data to a secondary datacenter in a different region. There will still be three copies in your primary datacenter, but with this option there will be three new copies in the new datacenter.</a:t>
            </a:r>
          </a:p>
          <a:p>
            <a:r>
              <a:rPr lang="en-GB" sz="1200" b="0" i="0" u="none" strike="noStrike" kern="1200" baseline="0">
                <a:solidFill>
                  <a:schemeClr val="tx1"/>
                </a:solidFill>
                <a:latin typeface="+mn-lt"/>
                <a:ea typeface="+mn-ea"/>
                <a:cs typeface="+mn-cs"/>
              </a:rPr>
              <a:t>Copies are committed in an asynchronous manner. The primary datacenter will commit the new data and then return a HTTP status message before the secondary datacenter performs a commit. This data pattern is typically referred to as eventually consistent.</a:t>
            </a:r>
          </a:p>
          <a:p>
            <a:r>
              <a:rPr lang="en-GB" sz="1200" b="1" i="0" u="none" strike="noStrike" kern="1200" baseline="0">
                <a:solidFill>
                  <a:schemeClr val="tx1"/>
                </a:solidFill>
                <a:latin typeface="+mn-lt"/>
                <a:ea typeface="+mn-ea"/>
                <a:cs typeface="+mn-cs"/>
              </a:rPr>
              <a:t>Read-Access Geo-Redundant Storage (RA-GRS)</a:t>
            </a:r>
          </a:p>
          <a:p>
            <a:r>
              <a:rPr lang="en-GB" sz="1200" b="0" i="0" u="none" strike="noStrike" kern="1200" baseline="0">
                <a:solidFill>
                  <a:schemeClr val="tx1"/>
                </a:solidFill>
                <a:latin typeface="+mn-lt"/>
                <a:ea typeface="+mn-ea"/>
                <a:cs typeface="+mn-cs"/>
              </a:rPr>
              <a:t>RA-GRS behaves the same way as GRS. The primary difference is that your applications can now access the secondary data in a read-only manner. This is useful for read access during an outage or for distributing your workload across datacenters. For example, your web application can read and write data to the primary datacenter and your reporting application can simply read data from the secondary datacenter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62899EE-066E-471E-B4FD-2CFA893940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AE3E664-2FE7-441A-96B3-23F40E6151F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17051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business-to-business (B2B)</a:t>
            </a:r>
          </a:p>
          <a:p>
            <a:r>
              <a:rPr lang="en-GB" sz="1200" b="0" i="0" u="none" strike="noStrike" kern="1200" baseline="0">
                <a:solidFill>
                  <a:schemeClr val="tx1"/>
                </a:solidFill>
                <a:latin typeface="+mn-lt"/>
                <a:ea typeface="+mn-ea"/>
                <a:cs typeface="+mn-cs"/>
              </a:rPr>
              <a:t>collaboration capabilities enable any organization using Azure AD to work safely and securely with users from any other organization, small or large. Those organizations can be with Azure AD or without, or even with an IT organization or without.</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Organizations using Azure AD can provide access to documents, resources, and applications to their partners, while maintaining complete control over their own corporate data. Developers can use the Azure AD business-to-business APIs to write applications that bring two organizations together in more securely.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120</a:t>
            </a:fld>
            <a:endParaRPr lang="en-US" b="0">
              <a:latin typeface="+mn-lt"/>
            </a:endParaRPr>
          </a:p>
        </p:txBody>
      </p:sp>
      <p:sp>
        <p:nvSpPr>
          <p:cNvPr id="5" name="Rectangle 4">
            <a:extLst>
              <a:ext uri="{FF2B5EF4-FFF2-40B4-BE49-F238E27FC236}">
                <a16:creationId xmlns:a16="http://schemas.microsoft.com/office/drawing/2014/main" id="{7B8B0A3E-714B-4D28-8F3A-8DE3F3FDE90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C2BF3F53-AED1-4BBE-BD74-53B7E85ED30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4488780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AD B2C is a cloud identity management solution for your web and mobile applications. It is a highly available global service that scales to hundreds of millions of identities. Built on an enterprise-grade secure platform, Azure AD B2C keeps your applications, your business, and your customers protected.</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121</a:t>
            </a:fld>
            <a:endParaRPr lang="en-US" b="0">
              <a:latin typeface="+mn-lt"/>
            </a:endParaRPr>
          </a:p>
        </p:txBody>
      </p:sp>
      <p:sp>
        <p:nvSpPr>
          <p:cNvPr id="5" name="Rectangle 4">
            <a:extLst>
              <a:ext uri="{FF2B5EF4-FFF2-40B4-BE49-F238E27FC236}">
                <a16:creationId xmlns:a16="http://schemas.microsoft.com/office/drawing/2014/main" id="{F3214825-FC08-491B-84C4-4BA9D2C4F9D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DC1CCB1-1539-42FC-BEF5-9F4AB1E417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7036122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122</a:t>
            </a:fld>
            <a:endParaRPr lang="en-US" b="0">
              <a:latin typeface="+mn-lt"/>
            </a:endParaRPr>
          </a:p>
        </p:txBody>
      </p:sp>
      <p:sp>
        <p:nvSpPr>
          <p:cNvPr id="5" name="Rectangle 4">
            <a:extLst>
              <a:ext uri="{FF2B5EF4-FFF2-40B4-BE49-F238E27FC236}">
                <a16:creationId xmlns:a16="http://schemas.microsoft.com/office/drawing/2014/main" id="{49DE2E69-4AE8-42BF-9B25-33C9C3F520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173F8AF-C96E-4CA0-9078-EDD162DFF39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1928693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You can use the Multi-Factor Authentication (MFA) service in conjunction with Windows Server Active Directory Domain Services (AD DS) or Azure AD to help secure both cloud and onpremises applications. Users in your organization have many different options available for their second form of authentication with your application when signing in using Azure AD. As an administrator, you can control which options are available to end users.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Multi-Factor Authentication Apps</a:t>
            </a:r>
          </a:p>
          <a:p>
            <a:r>
              <a:rPr lang="en-GB" sz="1200" b="0" i="0" u="none" strike="noStrike" kern="1200" baseline="0">
                <a:solidFill>
                  <a:schemeClr val="tx1"/>
                </a:solidFill>
                <a:latin typeface="+mn-lt"/>
                <a:ea typeface="+mn-ea"/>
                <a:cs typeface="+mn-cs"/>
              </a:rPr>
              <a:t>Apps are already available in the individual app stores for Windows Phone, Android, and iOS to integrate with Azure AD Multi-Factor Authentication. sers download these apps and activate them by using a setup code. When the user signs in to your applications, a notification is pushed to the app on their mobile device. The user can then immediately approve or deny the authentication. Azure AD Multi-Factor Authentication also uses an open standard for authentication and can be used with a variety of third-party multi-factor authentication applications. These applications generate a one-time use pass code that the user must enter after they attempt to log on. This behavior is similar to an RSA-key device.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Automated Phone Calls and Text Messages</a:t>
            </a:r>
          </a:p>
          <a:p>
            <a:r>
              <a:rPr lang="en-GB" sz="1200" b="0" i="0" u="none" strike="noStrike" kern="1200" baseline="0">
                <a:solidFill>
                  <a:schemeClr val="tx1"/>
                </a:solidFill>
                <a:latin typeface="+mn-lt"/>
                <a:ea typeface="+mn-ea"/>
                <a:cs typeface="+mn-cs"/>
              </a:rPr>
              <a:t>Users have the option to have an automatic phone call or text message placed to their authorized mobile device. For the phone call, the user only has to answer the call and press the pound (#) key on his or her phone to complete the sign-in process. For the text messages, users are sent a one-time use pass code that they must enter after they attempt to log 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123</a:t>
            </a:fld>
            <a:endParaRPr lang="en-US" b="0">
              <a:latin typeface="+mn-lt"/>
            </a:endParaRPr>
          </a:p>
        </p:txBody>
      </p:sp>
      <p:sp>
        <p:nvSpPr>
          <p:cNvPr id="5" name="Rectangle 4">
            <a:extLst>
              <a:ext uri="{FF2B5EF4-FFF2-40B4-BE49-F238E27FC236}">
                <a16:creationId xmlns:a16="http://schemas.microsoft.com/office/drawing/2014/main" id="{44F9793D-DAB7-444E-A0CF-EF5624C9D9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21F55A6-8C3E-4094-BF1B-3AC14A19E3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0240512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626667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1479569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7413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8974914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519652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10968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might want to talk about rotating keys. For example, the application might be currently using the primary key. However, when it’s time for a new key, the application can switch to the secondary key and regenerate the primary key. Explain how this can help in minimizing the downtime for the application.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would your application regenerate keys on a scheduled basis?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Shared Access Signature</a:t>
            </a:r>
          </a:p>
          <a:p>
            <a:r>
              <a:rPr lang="en-GB" sz="1200" b="0" i="0" u="none" strike="noStrike" kern="1200" baseline="0">
                <a:solidFill>
                  <a:schemeClr val="tx1"/>
                </a:solidFill>
                <a:latin typeface="+mn-lt"/>
                <a:ea typeface="+mn-ea"/>
                <a:cs typeface="+mn-cs"/>
              </a:rPr>
              <a:t>A Shared Access Signature is a set of query parameters that can be used by a client to access the resource. The query parameters specify the access level and expiration time, but this data is verified by a signature so it can’t be modified manually. Libraries are available to generate the signature in an ad-hoc manner.</a:t>
            </a:r>
          </a:p>
          <a:p>
            <a:r>
              <a:rPr lang="en-GB" sz="1200" b="1" i="0" u="none" strike="noStrike" kern="1200" baseline="0">
                <a:solidFill>
                  <a:schemeClr val="tx1"/>
                </a:solidFill>
                <a:latin typeface="+mn-lt"/>
                <a:ea typeface="+mn-ea"/>
                <a:cs typeface="+mn-cs"/>
              </a:rPr>
              <a:t>Stored Access Policy</a:t>
            </a:r>
          </a:p>
          <a:p>
            <a:r>
              <a:rPr lang="en-GB" sz="1200" b="0" i="0" u="none" strike="noStrike" kern="1200" baseline="0">
                <a:solidFill>
                  <a:schemeClr val="tx1"/>
                </a:solidFill>
                <a:latin typeface="+mn-lt"/>
                <a:ea typeface="+mn-ea"/>
                <a:cs typeface="+mn-cs"/>
              </a:rPr>
              <a:t>Sometimes, signatures need to be generated in a planned manner as opposed to ad-hoc. You can define a Stored Access Policy to create a uniform description that can be used to generate multiple shared access signatures. The policy goes even further and provides a centralized control mechanism for the previously generated signatures.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A48EF58-C310-4459-9B46-F2201C6DD78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E24F7A4-040C-4C29-97FE-7705F74082D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804718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8993446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554213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132</a:t>
            </a:fld>
            <a:endParaRPr lang="en-US" b="0">
              <a:latin typeface="+mn-lt"/>
            </a:endParaRPr>
          </a:p>
        </p:txBody>
      </p:sp>
      <p:sp>
        <p:nvSpPr>
          <p:cNvPr id="5" name="Rectangle 4">
            <a:extLst>
              <a:ext uri="{FF2B5EF4-FFF2-40B4-BE49-F238E27FC236}">
                <a16:creationId xmlns:a16="http://schemas.microsoft.com/office/drawing/2014/main" id="{3861FBCB-74E6-48A7-B195-E4B5FAED34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8BADEC0-BDDE-48F5-ACD2-17F0754A290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2875154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133</a:t>
            </a:fld>
            <a:endParaRPr lang="en-US" b="0">
              <a:latin typeface="+mn-lt"/>
            </a:endParaRPr>
          </a:p>
        </p:txBody>
      </p:sp>
      <p:sp>
        <p:nvSpPr>
          <p:cNvPr id="5" name="Rectangle 4">
            <a:extLst>
              <a:ext uri="{FF2B5EF4-FFF2-40B4-BE49-F238E27FC236}">
                <a16:creationId xmlns:a16="http://schemas.microsoft.com/office/drawing/2014/main" id="{CCF7428E-7D53-40E5-B7C3-6452025BF29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3A8E86A-A965-4AE6-A68C-82A0731E43C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7416912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134</a:t>
            </a:fld>
            <a:endParaRPr lang="en-US" b="0">
              <a:latin typeface="+mn-lt"/>
            </a:endParaRPr>
          </a:p>
        </p:txBody>
      </p:sp>
      <p:sp>
        <p:nvSpPr>
          <p:cNvPr id="5" name="Rectangle 4">
            <a:extLst>
              <a:ext uri="{FF2B5EF4-FFF2-40B4-BE49-F238E27FC236}">
                <a16:creationId xmlns:a16="http://schemas.microsoft.com/office/drawing/2014/main" id="{586EC654-5504-4088-B612-CB010A9EB8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06071E3-ABC7-43DB-9D88-BB27CD0DA81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3069658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An easy way to describe the MFA apps is to use the RSA key fobs as an example. This is in common use in the enterprise and many students may have already seen or heard of these as a MFA option.</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135</a:t>
            </a:fld>
            <a:endParaRPr lang="en-US" b="0">
              <a:latin typeface="+mn-lt"/>
            </a:endParaRPr>
          </a:p>
        </p:txBody>
      </p:sp>
      <p:sp>
        <p:nvSpPr>
          <p:cNvPr id="5" name="Rectangle 4">
            <a:extLst>
              <a:ext uri="{FF2B5EF4-FFF2-40B4-BE49-F238E27FC236}">
                <a16:creationId xmlns:a16="http://schemas.microsoft.com/office/drawing/2014/main" id="{20DD664F-2ABD-409A-8A6E-A47D778315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737F2D3-EDF1-4D15-92BB-0B8A63DC624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9778012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B136D5-B7A5-4963-854C-9A86AE6E36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A52F566-2E8D-4019-ABD2-5FF40F9A1D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7446952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big difference between the two tiers is that Premium tiers can use Hardware Security modules (HSM). HSM are specific hardware modules where your secrets are going to be record. This secrets never leave the HSM hardware where they are and secrets are processed in FIPS 140-2 Level 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8CAC59A-9984-4F35-A22C-FB099B2D25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A449B1-78CE-438D-BF9A-812E3B1817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5451092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3524C4C-15F3-4171-AF41-5DA0DBF81E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371F600-9DE9-4FE8-93B9-07A80CFCCC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8587577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09EFC07-F487-4F49-990E-8426E934A5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8BA66D-D8D9-48DF-B73A-AD1721D1521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417712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153874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0658914-C6ED-4AB5-A8CD-12D6CEBACA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EDD938D-3D43-418A-A2A5-57990FF2B9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896082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813257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6236141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2543B2-4705-47AD-88EF-8EA78216FF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717F97-C51C-47FC-9114-6102FC4DD9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6178178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EAD2A1-24A6-4A3E-9ADE-3DE4CF8E35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AB66197-983C-4AC8-B306-2FC9AFF9F7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93223756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Creating an Azure AD Directory</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Securing an Existing ASP.NET Web Application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Integrating Azure AD with ASP.NET Identity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FDC76A-AB04-4E4D-9D56-1429EA67476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CFB74D9-5013-495F-B630-CD552E2577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34380C4-C88C-4DD2-8046-030B8D9B8B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68886990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91679-3A69-4641-964F-5E8374DF41E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51693238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91679-3A69-4641-964F-5E8374DF41E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199870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4073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Presentation: </a:t>
            </a:r>
            <a:r>
              <a:rPr lang="en-US" sz="1000" b="1">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Case Study:</a:t>
            </a:r>
            <a:r>
              <a:rPr lang="en-US" sz="1000" b="1">
                <a:effectLst/>
                <a:latin typeface="Arial" panose="020B0604020202020204" pitchFamily="34" charset="0"/>
                <a:ea typeface="Calibri" panose="020F0502020204030204" pitchFamily="34" charset="0"/>
                <a:cs typeface="Times New Roman" panose="02020603050405020304" pitchFamily="18" charset="0"/>
              </a:rPr>
              <a:t> 60 minutes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Lab: </a:t>
            </a:r>
            <a:r>
              <a:rPr lang="en-US" sz="1000" b="1">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Compare and contrast various database options on Azure.</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Identify data streaming options for large-scale data ingest.</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Identify longer-term data storage options.</a:t>
            </a:r>
          </a:p>
          <a:p>
            <a:pPr>
              <a:lnSpc>
                <a:spcPct val="107000"/>
              </a:lnSpc>
              <a:spcAft>
                <a:spcPts val="800"/>
              </a:spcAft>
            </a:pPr>
            <a:r>
              <a:rPr lang="en-US" sz="1000" b="1">
                <a:effectLst/>
                <a:latin typeface="Arial" panose="020B0604020202020204" pitchFamily="34" charset="0"/>
                <a:ea typeface="Calibri" panose="020F0502020204030204" pitchFamily="34" charset="0"/>
                <a:cs typeface="Times New Roman" panose="02020603050405020304" pitchFamily="18" charset="0"/>
              </a:rPr>
              <a:t>Required materials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a:effectLst/>
                <a:latin typeface="Arial" panose="020B0604020202020204" pitchFamily="34" charset="0"/>
                <a:ea typeface="Calibri" panose="020F0502020204030204" pitchFamily="34" charset="0"/>
                <a:cs typeface="Times New Roman" panose="02020603050405020304" pitchFamily="18" charset="0"/>
              </a:rPr>
              <a:t>20535A_12.pptx</a:t>
            </a:r>
            <a:r>
              <a:rPr lang="en-US" sz="1000">
                <a:effectLst/>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151</a:t>
            </a:fld>
            <a:endParaRPr lang="en-US" b="0"/>
          </a:p>
        </p:txBody>
      </p:sp>
      <p:sp>
        <p:nvSpPr>
          <p:cNvPr id="5" name="Rectangle 4">
            <a:extLst>
              <a:ext uri="{FF2B5EF4-FFF2-40B4-BE49-F238E27FC236}">
                <a16:creationId xmlns:a16="http://schemas.microsoft.com/office/drawing/2014/main" id="{3F9F672E-36FA-4B84-9C15-A8A0689E0D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C4E1E5-E463-4A16-B269-D9100577AB2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988119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The Table service provides a nonrelational database option for storage in Azure. It is tuned to scale to large number of entities and even numerous operations per second. Simply put, the Table service is built with scalability in mind.</a:t>
            </a:r>
          </a:p>
          <a:p>
            <a:endParaRPr lang="en-US"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Table service and describes why it is unique.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Table service.</a:t>
            </a:r>
          </a:p>
          <a:p>
            <a:r>
              <a:rPr lang="en-GB" sz="1200" b="0" i="0" u="none" strike="noStrike" kern="1200" baseline="0">
                <a:solidFill>
                  <a:schemeClr val="tx1"/>
                </a:solidFill>
                <a:latin typeface="+mn-lt"/>
                <a:ea typeface="+mn-ea"/>
                <a:cs typeface="+mn-cs"/>
              </a:rPr>
              <a:t>• Explain the structure of data and partitions in Table storage.</a:t>
            </a:r>
          </a:p>
          <a:p>
            <a:r>
              <a:rPr lang="en-GB" sz="1200" b="0" i="0" u="none" strike="noStrike" kern="1200" baseline="0">
                <a:solidFill>
                  <a:schemeClr val="tx1"/>
                </a:solidFill>
                <a:latin typeface="+mn-lt"/>
                <a:ea typeface="+mn-ea"/>
                <a:cs typeface="+mn-cs"/>
              </a:rPr>
              <a:t>• Describe the relationship between OData and Table storage.</a:t>
            </a: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53F2031-E82F-4512-A294-76A5C7F8F1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4E4EB7-4ABC-4844-AB9C-E0E5ACEDFD2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773163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14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Explain how Table storage can be used for much larger datasets that would typically require sharding a relational database system.</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Talk about the partition key and row keys as the efficient index in a table. Table scans are very expensive in this format.</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Table service provides a NoSQL data storage mechanism to store loosely structured data in a table that you can partition by using a unique partition key. The ideal candidate for Table</a:t>
            </a:r>
          </a:p>
          <a:p>
            <a:r>
              <a:rPr lang="en-GB" sz="1200" b="0" i="0" u="none" strike="noStrike" kern="1200" baseline="0">
                <a:solidFill>
                  <a:schemeClr val="tx1"/>
                </a:solidFill>
                <a:latin typeface="+mn-lt"/>
                <a:ea typeface="+mn-ea"/>
                <a:cs typeface="+mn-cs"/>
              </a:rPr>
              <a:t>storage is rarely-modified or immutable data that needs to be stored at a very large scale and accessed very quickly. With traditional relational database management systems, massive data</a:t>
            </a:r>
          </a:p>
          <a:p>
            <a:r>
              <a:rPr lang="en-GB" sz="1200" b="0" i="0" u="none" strike="noStrike" kern="1200" baseline="0">
                <a:solidFill>
                  <a:schemeClr val="tx1"/>
                </a:solidFill>
                <a:latin typeface="+mn-lt"/>
                <a:ea typeface="+mn-ea"/>
                <a:cs typeface="+mn-cs"/>
              </a:rPr>
              <a:t>storage is possible but queries are expensive. If you want to access a single item in a table, then you will need a query and this might end up being exponentially more expensive as the size of</a:t>
            </a:r>
          </a:p>
          <a:p>
            <a:r>
              <a:rPr lang="en-GB" sz="1200" b="0" i="0" u="none" strike="noStrike" kern="1200" baseline="0">
                <a:solidFill>
                  <a:schemeClr val="tx1"/>
                </a:solidFill>
                <a:latin typeface="+mn-lt"/>
                <a:ea typeface="+mn-ea"/>
                <a:cs typeface="+mn-cs"/>
              </a:rPr>
              <a:t>the table grows.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5585520-B9EC-4ADC-80ED-6311B096216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A9B1EDB-D1DD-4434-8150-C3138F40EB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1379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it-IT" sz="1200" b="0" i="0" u="none" strike="noStrike" kern="1200" baseline="0">
                <a:solidFill>
                  <a:schemeClr val="tx1"/>
                </a:solidFill>
                <a:latin typeface="+mn-lt"/>
                <a:ea typeface="+mn-ea"/>
                <a:cs typeface="+mn-cs"/>
              </a:rPr>
              <a:t>NoSQL Data in Storage Tables </a:t>
            </a:r>
            <a:r>
              <a:rPr lang="en-GB" sz="1200" b="0" i="0" u="none" strike="noStrike" kern="1200" baseline="0">
                <a:solidFill>
                  <a:schemeClr val="tx1"/>
                </a:solidFill>
                <a:latin typeface="+mn-lt"/>
                <a:ea typeface="+mn-ea"/>
                <a:cs typeface="+mn-cs"/>
              </a:rPr>
              <a:t>The Table service data model can be daunting at first. Tables are composed of partitions. These partitions contain data that is related by the PartitionKey. Each individual entity in a partition has a unique row key. In the table, the partition key and row key must be unique for every entity and they behave in a manner similar to a compound index. Data in the same partition is served from the same physical server, which explains why a query that scans only a single partition is still very efficient.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18ADF12-87D1-44A1-8EC5-23DAB7C389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4DA167-1B49-4534-933C-8949A4245EE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42586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Here is an example of a People table for a school. The table is partitioned by Students or Teachers. If the number of students is large or if you expect the school to grow, then you can partition the table by Grade-level or some other value. The row keys are the unique identifiers within a partition. The unique identifier for the entities is the combination of the partition key and the row key. This diagram demonstrates how entities of various schema can be stored in the same table. Each entity is a collection of key-value pairs representing its properties.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slide should definitely be a pause point for a discussion. It helps to see if a student can explain what’s going on in this slide to measure the classroom’s understanding of NoSQL concepts.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4434A40-9CC9-4A66-917A-80F8CC5327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9530E14-5E3B-4069-AF7D-2D2BED45278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70046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Here is another diagram showing the relationship between a storage account, tables, and entities. This slide is optional.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01BD8C4-0D30-4033-AB0F-523A9BB55D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222417A-EA0B-4525-BCC2-3CF1F68DDA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0560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50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D59CD0-AEFC-43CD-99B3-C70364BAF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EE55BBF-F671-4684-B911-FF8FF069F6C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589357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Although Azure Storage Tables is ideal for data that is not often updated, a full range of CRUD operations are available for Storage table endpoints. You can use the existing client libraries or the REST API endpoints using standard HTTP methods. Querying a table consists of using the </a:t>
            </a:r>
            <a:r>
              <a:rPr lang="en-GB" sz="1200" b="1" i="0" u="none" strike="noStrike" kern="1200" baseline="0">
                <a:solidFill>
                  <a:schemeClr val="tx1"/>
                </a:solidFill>
                <a:latin typeface="+mn-lt"/>
                <a:ea typeface="+mn-ea"/>
                <a:cs typeface="+mn-cs"/>
              </a:rPr>
              <a:t>HTTP GET </a:t>
            </a:r>
            <a:r>
              <a:rPr lang="en-GB" sz="1200" b="0" i="0" u="none" strike="noStrike" kern="1200" baseline="0">
                <a:solidFill>
                  <a:schemeClr val="tx1"/>
                </a:solidFill>
                <a:latin typeface="+mn-lt"/>
                <a:ea typeface="+mn-ea"/>
                <a:cs typeface="+mn-cs"/>
              </a:rPr>
              <a:t>method with the OData syntax.</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38E07B9-E451-4A24-898A-2EB16797BF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3F809E2-9FBE-4425-9F26-2AF518AB419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80489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software development kit (SDK) uses the OData protocol underneath the hood to access the entities. You might have to explain the OData protocol if the students are not familiar with the concept.</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Storage tables can be accessed by using the OData protocol. The OData protocol provides a uniform way to query items in an HTTP endpoint. Traditionally in a RESTful service, the GET endpoint can return a specific item or can return all of the items. The OData query parameters allow you to filter, paginate, or project the result of your request to an HTTP endpoint. The OData protocol can also do a lot more such as typing and batching of requests.</a:t>
            </a:r>
          </a:p>
          <a:p>
            <a:r>
              <a:rPr lang="en-GB" sz="1200" b="0" i="0" u="none" strike="noStrike" kern="1200" baseline="0">
                <a:solidFill>
                  <a:schemeClr val="tx1"/>
                </a:solidFill>
                <a:latin typeface="+mn-lt"/>
                <a:ea typeface="+mn-ea"/>
                <a:cs typeface="+mn-cs"/>
              </a:rPr>
              <a:t>There are client libraries available in various programming languages.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FEF218-421C-447F-AC3F-DDCF3496E1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EA7464-68B9-4E2F-A4E6-5EF6EE5D445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62048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Table Service REST API:</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http://go.microsoft.com/fwlink/?LinkID=510207</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Partition and row keys are not assigned. They are part of the request for new entities.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443466E-CD49-4965-8C64-4A58917791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0922E85-9392-4321-B423-12964DE8F2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9829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Cosmos DB is an Azure-native database service that focuses on providing a high-performance database regardless of your selected API or data model. Azure Cosmos DB offers multiple APIs and models that can be used interchangeably for various application scenarios.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goes in-depth into the Azure Cosmos DB platform.</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Identify the models and APIs available in Azure Cosmos DB.</a:t>
            </a:r>
          </a:p>
          <a:p>
            <a:r>
              <a:rPr lang="en-GB" sz="1200" b="0" i="0" u="none" strike="noStrike" kern="1200" baseline="0">
                <a:solidFill>
                  <a:schemeClr val="tx1"/>
                </a:solidFill>
                <a:latin typeface="+mn-lt"/>
                <a:ea typeface="+mn-ea"/>
                <a:cs typeface="+mn-cs"/>
              </a:rPr>
              <a:t>• Use the Change Feed to subscribe to database events.</a:t>
            </a:r>
          </a:p>
          <a:p>
            <a:r>
              <a:rPr lang="en-GB" sz="1200" b="0" i="0" u="none" strike="noStrike" kern="1200" baseline="0">
                <a:solidFill>
                  <a:schemeClr val="tx1"/>
                </a:solidFill>
                <a:latin typeface="+mn-lt"/>
                <a:ea typeface="+mn-ea"/>
                <a:cs typeface="+mn-cs"/>
              </a:rPr>
              <a:t>• Use the SQL API to query items in an Azure Cosmos DB container.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F73534D-0715-43CB-A0F5-29B386760CF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092E51-62DB-4ACE-8BEB-4755F7AF46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431231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Azure Cosmos DB offers the first globally distributed, multi-model database service for building planet scale apps. It’s been powering Microsoft’s internet-scale services for years, and now it’s ready to launch yours.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Only Azure Cosmos DB makes global distribution turn-key.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add Azure locations to your database anywhere across the world, at any time, with a single click. Cosmos DB will seamlessly replicate your data and make it highly available.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Cosmos DB allows you to scale throughput and storage elastically, and globally! You only pay for the throughput and storage you need – anywhere in the world, at any time.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Cosmos DB was built from the ground up with global distribution and horizontal scale at its core. It offers turnkey global distribution across any number of Azure regions by transparently scaling and replicating your data wherever your users are. Elastically scale throughput and storage worldwide, and pay only for what you need. Azure Cosmos DB provides native support for NoSQL choices, offers multiple well-defined consistency models, guarantees single-digit-millisecond latencies at the 99</a:t>
            </a:r>
            <a:r>
              <a:rPr lang="en-GB" sz="1200" b="0" i="0" u="none" strike="noStrike" kern="1200" baseline="30000">
                <a:solidFill>
                  <a:schemeClr val="tx1"/>
                </a:solidFill>
                <a:latin typeface="+mn-lt"/>
                <a:ea typeface="+mn-ea"/>
                <a:cs typeface="+mn-cs"/>
              </a:rPr>
              <a:t>th</a:t>
            </a:r>
            <a:r>
              <a:rPr lang="en-GB" sz="1200" b="0" i="0" u="none" strike="noStrike" kern="1200" baseline="0">
                <a:solidFill>
                  <a:schemeClr val="tx1"/>
                </a:solidFill>
                <a:latin typeface="+mn-lt"/>
                <a:ea typeface="+mn-ea"/>
                <a:cs typeface="+mn-cs"/>
              </a:rPr>
              <a:t> percentile, and guarantees high availability with multi-homing capabilities and low latencies anywhere in the world— all backed by industry-leading, comprehensive service level agreements (SLAs).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601A553-C790-41AD-95A5-B2F6CD0B0D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32E1943-FB96-429E-97E7-ADAFC32BB1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68814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Cosmos DB is a Foundational Azure service.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Available in all Azure regions by default, including sovereign/government clouds.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Transparent and automatic multi-region replication.</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Associate any number of regions with your database account, at any time.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Policy-based geo-fencing.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BC497A4-0DAE-430C-A940-543AAA8818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DFC6FEB-9ECE-4249-83BE-505BFE69F4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0143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608984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507844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P99 means 99th percentile.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Unique design of the quorum based replication protocol.</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Globally distributed with reads and writes served from local region.</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Well-defined consistency models designed to provide precise consistency guarantees.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F8D3ACA-CC5F-49A4-92A2-E6C2D402205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8A238F4-DBFB-4CB8-A925-54DA0DC5A25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7286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FC108F3-F10B-4865-AE26-7286A8CF44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DD81AB6-4F57-46B1-BBCC-77E4463E599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0795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Provide extreme choices – strong vs. eventual consistency (e.g., DynamoDB).</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Developers have to make precise tradeoffs between:</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Consistency and availability (during failures)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Consistency and latency (during steady state)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Consistency and throughput (this is important for TCO reasons)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F1C38BC-233E-426D-BE0F-168C1F5D8E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22BF379-EFDA-48AD-BCBA-AB73B76A16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650404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37C9BB6-8D65-4CD8-AC67-912CD3E348A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233C5B5-8253-4EF8-B98A-E325347BC2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859092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All data models can be efficiently translated to ARS.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More data-models and APIs to be added.</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FE55EE-4BEC-4B45-8ED4-0132F822075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7A78096-C49E-40EC-B2BF-244EEB545B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40433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DDB4D35-2C8F-42A4-A4F2-EFBE9A23A77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C2B4A95-67A3-43F4-9828-7E5DF2492A4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859943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In Cosmos DB, databases are essentially containers for collections. Collections are where you place individual documents. Each collection is assigned a performance level and that performance level dictates throughput for that collection and its corresponding documents. If you have a set of documents that need throughput beyond the limits of an individual collection, you can distribute the documents among multiple collections. Each collection has its own distinct performance level appropriate for its throughput.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402C6AE-28C7-4F8D-8831-1696E8F5AC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D269328-0895-4DE5-8BDE-225B3AEE0FE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85902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4BC7071-6964-4B91-A65C-BFD8043097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71DD070-7908-44FF-8033-36AE0F3C4A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633479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We hash our partition key to “spread” out our inserts to avoid the classic Prepend and Append problems.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64DCE88-0CD5-4F4A-B87A-53716C91944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FBDFCBC-7D5B-4ADE-B4AD-55AAC4AFE7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02854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change feed can be used by other applications to “react” to a change in Azure Cosmos DB.</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0E12C49-A44A-4195-9F59-E6E68FF0BF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FEDFEF4-8F3F-46B8-B0EE-F4D1864E0A9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48116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Change feed opens up the NoSQL database to a large number of integration scenarios.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B0BA02-BCB0-4482-97AF-59A91D3FEE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6839B45-B398-4D14-A72F-B5B5473C45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68539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Use Change Feed to update a “view” of the data stored somewhere else. For example, you can have a view of your data stored in SQL or SQL Data Warehouse for reporting.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C90F774-9610-4E27-9999-CD507BA5A5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626EE46-2B13-4870-8243-E7B066C8B7A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170089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Many new application workloads require new databases that offer scale and flexibility far beyond the capabilities of a traditional relational database. In Azure, there is a wide variety of NoSQL database services available for applications to store unstructured data in a flexible, schema-free and scalable fashion. Lesson 1, “Azure Storage Overview,” introduces the Azure Storage service and details some of the storage types available to applications using Azure Storage. Lesson 2, “Azure Storage Tables,” details the Table key-value store available as a NoSQL database in Azure Storage. Lesson 3, “Azure Redis Cache,” introduces the Redis Cache key-value based NoSQL store and details how it can be used as a cache database. Lesson 4, “Azure Search,” describes the Azure Search service offering that indexes and provides rich-search capabilities for documents stored in structured and unstructured storage. Lesson 5, “Azure Cosmos DB,” explores the Azure Cosmos DB service as a flexible NoSQL database that supports a large variety of APIs and models.</a:t>
            </a:r>
          </a:p>
          <a:p>
            <a:endParaRPr lang="en-GB" sz="1000" b="1"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Objectives</a:t>
            </a:r>
          </a:p>
          <a:p>
            <a:r>
              <a:rPr lang="en-GB" sz="1000" b="0" i="0" u="none" strike="noStrike" kern="1200" baseline="0">
                <a:solidFill>
                  <a:schemeClr val="tx1"/>
                </a:solidFill>
                <a:latin typeface="+mn-lt"/>
                <a:ea typeface="+mn-ea"/>
                <a:cs typeface="+mn-cs"/>
              </a:rPr>
              <a:t>After completing this module, you will be able to:</a:t>
            </a:r>
          </a:p>
          <a:p>
            <a:r>
              <a:rPr lang="en-GB" sz="1000" b="0" i="0" u="none" strike="noStrike" kern="1200" baseline="0">
                <a:solidFill>
                  <a:schemeClr val="tx1"/>
                </a:solidFill>
                <a:latin typeface="+mn-lt"/>
                <a:ea typeface="+mn-ea"/>
                <a:cs typeface="+mn-cs"/>
              </a:rPr>
              <a:t>• Describe the Azure Storage service.</a:t>
            </a:r>
          </a:p>
          <a:p>
            <a:r>
              <a:rPr lang="en-GB" sz="1000" b="0" i="0" u="none" strike="noStrike" kern="1200" baseline="0">
                <a:solidFill>
                  <a:schemeClr val="tx1"/>
                </a:solidFill>
                <a:latin typeface="+mn-lt"/>
                <a:ea typeface="+mn-ea"/>
                <a:cs typeface="+mn-cs"/>
              </a:rPr>
              <a:t>• Use Azure Search or Cosmos to store NoSQL data.</a:t>
            </a:r>
          </a:p>
          <a:p>
            <a:r>
              <a:rPr lang="en-GB" sz="1000" b="0" i="0" u="none" strike="noStrike" kern="1200" baseline="0">
                <a:solidFill>
                  <a:schemeClr val="tx1"/>
                </a:solidFill>
                <a:latin typeface="+mn-lt"/>
                <a:ea typeface="+mn-ea"/>
                <a:cs typeface="+mn-cs"/>
              </a:rPr>
              <a:t>• Use Azure Redis Cache to store cache data.</a:t>
            </a:r>
            <a:endParaRPr lang="en-US" sz="800">
              <a:latin typeface="Arial" panose="020B0604020202020204" pitchFamily="34" charset="0"/>
              <a:ea typeface="Calibri" panose="020F0502020204030204" pitchFamily="34" charset="0"/>
              <a:cs typeface="Times New Roman" panose="02020603050405020304" pitchFamily="18" charset="0"/>
            </a:endParaRPr>
          </a:p>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E26C17-4D83-4824-A4B3-822E1A2C501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9254CC-9A8A-4505-AF22-65F7745E68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318410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The SQL API in Azure Cosmos DB is a JavaScript and JSON native API based on the DocumentDB database engine. The SQL API also provides query capabilities rooted in the familiar SQL query language. Using SQL, you can query for documents based on their identifiers or make deeper queries based on properties of the document, complex objects or even the existence of specific properties. The SQL API supports the execution of JavaScript logic within the database in the form of stored procedures, triggers and user-defined functions (UDFs).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1833686-4D99-4B90-948D-80C15475535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15483F-1ABB-4501-9CD9-72D0971EA9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797006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589B66A-8608-45AE-935E-837327DCD6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0DFF988-1553-4000-B170-9C835F04C8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41212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2D54B19-F050-4EE4-8A14-DDE6BFE5D6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21D2101-D483-4BBC-AB09-525AEB4D696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88352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7C1CEE0-E59F-4003-A99C-CDD7241841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A4F9BD-32C9-455A-8D57-C85CB6AFEB6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954242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8CC020E-D37F-4E37-9CA4-F08A91F2F9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9C8A1FB-2AD8-4103-BB50-CB12BB7CD0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156220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55A5583-18DA-45AC-AF5F-E62C44443B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7828341-59C6-4B82-B85F-E941F52C02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81658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Populating the Sign-In Form with Registrant Names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Updating the Events Website to Use Azure Cosmos DB</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Verify that the Events Website is using Azure Cosmos DB for Registrations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070225-2A7B-4803-B80C-8C6846D076D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669B8A9-B8F1-4324-AE53-A3306431863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01641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046065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26867E1-2F14-4F77-9438-2D2B040290C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065BC46-D68E-40EB-8530-FA54A110C4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886528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When you want to scale to different cloud instances, storing files to a local disk becomes a difficult process to maintain and eventually an unreliable method of storage. Azure provides a Blob storage mechanism that not only offers high performance but also supports integration to Microsoft Azure Content Delivery Network (CDN) for low latency downloads. Lesson 1, “Azure Storage Blobs,” describes the Blob service and the types of blobs supported. Lesson 2, “Controlling Access to Storage Blobs and Containers,” provides details on the ways that you can secure and grant temporary access to blobs or containers. Lesson 3, “Configuring Azure Storage Accounts,” looks at some of the unique configuration options available for Storage blobs. Lesson 4, “Azure Files,” briefly introduces the Azure Files service.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Blob service in Microsoft Azure Storage.</a:t>
            </a:r>
          </a:p>
          <a:p>
            <a:r>
              <a:rPr lang="en-GB" sz="1200" b="0" i="0" u="none" strike="noStrike" kern="1200" baseline="0">
                <a:solidFill>
                  <a:schemeClr val="tx1"/>
                </a:solidFill>
                <a:latin typeface="+mn-lt"/>
                <a:ea typeface="+mn-ea"/>
                <a:cs typeface="+mn-cs"/>
              </a:rPr>
              <a:t>• Identify the software development kit (SDK) libraries, namespaces, and classes that are available for blobs.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B6B34B-F518-423D-A41F-3CCEDBD56B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3066AB3-B66F-4D1F-AB9B-FCB971C707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6812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Microsoft Azure Storage enables you to store unstructured data, files, and messages. You can use Storage as a shared resource to your cloud applications and the various instances of each service.</a:t>
            </a:r>
          </a:p>
          <a:p>
            <a:endParaRPr lang="en-GB" sz="1000" b="0" i="0" u="none" strike="noStrike" kern="1200" baseline="0">
              <a:solidFill>
                <a:schemeClr val="tx1"/>
              </a:solidFill>
              <a:latin typeface="+mn-lt"/>
              <a:ea typeface="+mn-ea"/>
              <a:cs typeface="+mn-cs"/>
            </a:endParaRPr>
          </a:p>
          <a:p>
            <a:r>
              <a:rPr lang="en-GB" sz="1000" b="0" i="0" u="none" strike="noStrike" kern="1200" baseline="0">
                <a:solidFill>
                  <a:schemeClr val="tx1"/>
                </a:solidFill>
                <a:latin typeface="+mn-lt"/>
                <a:ea typeface="+mn-ea"/>
                <a:cs typeface="+mn-cs"/>
              </a:rPr>
              <a:t>This lesson provides a brief overview of Storage.</a:t>
            </a:r>
          </a:p>
          <a:p>
            <a:r>
              <a:rPr lang="en-GB" sz="1000" b="0" i="0" u="none" strike="noStrike" kern="1200" baseline="0">
                <a:solidFill>
                  <a:schemeClr val="tx1"/>
                </a:solidFill>
                <a:latin typeface="+mn-lt"/>
                <a:ea typeface="+mn-ea"/>
                <a:cs typeface="+mn-cs"/>
              </a:rPr>
              <a:t>Lesson Objectives</a:t>
            </a:r>
          </a:p>
          <a:p>
            <a:r>
              <a:rPr lang="en-GB" sz="1000" b="0" i="0" u="none" strike="noStrike" kern="1200" baseline="0">
                <a:solidFill>
                  <a:schemeClr val="tx1"/>
                </a:solidFill>
                <a:latin typeface="+mn-lt"/>
                <a:ea typeface="+mn-ea"/>
                <a:cs typeface="+mn-cs"/>
              </a:rPr>
              <a:t>After completing this lesson, you will be able to:</a:t>
            </a:r>
          </a:p>
          <a:p>
            <a:r>
              <a:rPr lang="en-GB" sz="1000" b="0" i="0" u="none" strike="noStrike" kern="1200" baseline="0">
                <a:solidFill>
                  <a:schemeClr val="tx1"/>
                </a:solidFill>
                <a:latin typeface="+mn-lt"/>
                <a:ea typeface="+mn-ea"/>
                <a:cs typeface="+mn-cs"/>
              </a:rPr>
              <a:t>• Describe the Storage service.</a:t>
            </a:r>
          </a:p>
          <a:p>
            <a:r>
              <a:rPr lang="en-GB" sz="1000" b="0" i="0" u="none" strike="noStrike" kern="1200" baseline="0">
                <a:solidFill>
                  <a:schemeClr val="tx1"/>
                </a:solidFill>
                <a:latin typeface="+mn-lt"/>
                <a:ea typeface="+mn-ea"/>
                <a:cs typeface="+mn-cs"/>
              </a:rPr>
              <a:t>• Identify the types of storage available.</a:t>
            </a:r>
          </a:p>
          <a:p>
            <a:r>
              <a:rPr lang="en-GB" sz="1000" b="0" i="0" u="none" strike="noStrike" kern="1200" baseline="0">
                <a:solidFill>
                  <a:schemeClr val="tx1"/>
                </a:solidFill>
                <a:latin typeface="+mn-lt"/>
                <a:ea typeface="+mn-ea"/>
                <a:cs typeface="+mn-cs"/>
              </a:rPr>
              <a:t>• Describe geo-replication of Storage data.</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C89BFDF-A2B6-4A65-BAE1-4FACD1344B2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42767B-EC30-47BD-BEF7-5C92ADA697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63830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Blob storage provides a file and data storage mechanism in Azure. It is designed for speed and convenience and also supports a CDN option.</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Blob service and its basic concepts.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Blob service.</a:t>
            </a:r>
          </a:p>
          <a:p>
            <a:r>
              <a:rPr lang="en-GB" sz="1200" b="0" i="0" u="none" strike="noStrike" kern="1200" baseline="0">
                <a:solidFill>
                  <a:schemeClr val="tx1"/>
                </a:solidFill>
                <a:latin typeface="+mn-lt"/>
                <a:ea typeface="+mn-ea"/>
                <a:cs typeface="+mn-cs"/>
              </a:rPr>
              <a:t>• Explain the structure of the containers and blobs in the Blob service.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75FE6A6-0748-4F40-B035-770870F2410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61CE9AD-D20F-46D3-AABD-486759B8A1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407548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46510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Remind the students that blobs are the only Storage constructs that can be made available for anonymous access. Blobs provide you a way to take the load of resource storage and retrieval away from your application to a managed service. Your application is then free to generate blob resource URLs and allow client applications to download the resources.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Storage blobs are a unique component of the Storage service that allows you to store various files needed by your applications in a reliant and scalable manner. All stored blobs are associated</a:t>
            </a:r>
          </a:p>
          <a:p>
            <a:r>
              <a:rPr lang="en-GB" sz="1200" b="0" i="0" u="none" strike="noStrike" kern="1200" baseline="0">
                <a:solidFill>
                  <a:schemeClr val="tx1"/>
                </a:solidFill>
                <a:latin typeface="+mn-lt"/>
                <a:ea typeface="+mn-ea"/>
                <a:cs typeface="+mn-cs"/>
              </a:rPr>
              <a:t>with an HTTP URL which allows these blobs to be accessed from any location, platform or device. The blob service was designed to store large amounts of unstructured data or files. These files</a:t>
            </a:r>
          </a:p>
          <a:p>
            <a:r>
              <a:rPr lang="en-GB" sz="1200" b="0" i="0" u="none" strike="noStrike" kern="1200" baseline="0">
                <a:solidFill>
                  <a:schemeClr val="tx1"/>
                </a:solidFill>
                <a:latin typeface="+mn-lt"/>
                <a:ea typeface="+mn-ea"/>
                <a:cs typeface="+mn-cs"/>
              </a:rPr>
              <a:t>can be exposed publicly using URLs or protected from anonymous access using SAS tokens.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9CD267D-71E8-46E7-A5AC-2ACEA2DAD07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D34A597-1FD1-4BBB-8021-4A4C0EED11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020462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Here is an example chart showing the logical structure of blobs and containers in a storage account. It is a good idea to draw this structure on the whiteboard and try to build a REST URL by looking at this diagram. This helps the students to see how the logical containers can help them build predictable URLs.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For example:</a:t>
            </a:r>
          </a:p>
          <a:p>
            <a:pPr>
              <a:lnSpc>
                <a:spcPct val="107000"/>
              </a:lnSpc>
              <a:spcAft>
                <a:spcPts val="800"/>
              </a:spcAft>
            </a:pPr>
            <a:r>
              <a:rPr lang="en-US" sz="1000" u="sng">
                <a:latin typeface="Arial" panose="020B0604020202020204" pitchFamily="34" charset="0"/>
                <a:ea typeface="Calibri" panose="020F0502020204030204" pitchFamily="34" charset="0"/>
                <a:cs typeface="Segoe UI" panose="020B0502040204020203" pitchFamily="34" charset="0"/>
                <a:hlinkClick r:id="rId3"/>
              </a:rPr>
              <a:t>https://contoso.blob.core.windows.net/images/PIC01.jpg</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If you perform a GET operation against the above URL and an image is returned, what does that tell you about the blob or container permissions?</a:t>
            </a:r>
          </a:p>
          <a:p>
            <a:pPr marR="0" lvl="0">
              <a:lnSpc>
                <a:spcPct val="115000"/>
              </a:lnSpc>
              <a:spcBef>
                <a:spcPts val="0"/>
              </a:spcBef>
              <a:spcAft>
                <a:spcPts val="995"/>
              </a:spcAft>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There is not a correct answer here. The students should come to the conclusion that that the blob </a:t>
            </a:r>
            <a:r>
              <a:rPr lang="en-US" sz="1000">
                <a:latin typeface="Arial" panose="020B0604020202020204" pitchFamily="34" charset="0"/>
                <a:cs typeface="Times New Roman" panose="02020603050405020304" pitchFamily="18" charset="0"/>
              </a:rPr>
              <a:t>might</a:t>
            </a: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have anonymous access enabled or the entire container has anonymous access enabled. Because a SAS token is not appended to the URL, it indicates that one of the levels has anonymous access enabled.</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F9A5F80-0939-4FBD-AF8A-13C61F84C8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96D95CB-1677-4743-83DF-7A4EF4E95B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966508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might not want to spend too much time on this slide. The following slides detail each one.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Block Blobs</a:t>
            </a:r>
          </a:p>
          <a:p>
            <a:r>
              <a:rPr lang="en-GB" sz="1200" b="0" i="0" u="none" strike="noStrike" kern="1200" baseline="0">
                <a:solidFill>
                  <a:schemeClr val="tx1"/>
                </a:solidFill>
                <a:latin typeface="+mn-lt"/>
                <a:ea typeface="+mn-ea"/>
                <a:cs typeface="+mn-cs"/>
              </a:rPr>
              <a:t>Block blobs are optimized for uploading large files in an efficient manner. Block blobs are composed of sets of blocks that are uniquely identified using a block ID. Block blobs are modified by writing a set of blocks. The set of blocks are then committed using a commit operation and the block IDs.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Page Blobs</a:t>
            </a:r>
          </a:p>
          <a:p>
            <a:r>
              <a:rPr lang="en-GB" sz="1200" b="0" i="0" u="none" strike="noStrike" kern="1200" baseline="0">
                <a:solidFill>
                  <a:schemeClr val="tx1"/>
                </a:solidFill>
                <a:latin typeface="+mn-lt"/>
                <a:ea typeface="+mn-ea"/>
                <a:cs typeface="+mn-cs"/>
              </a:rPr>
              <a:t>Page blobs are blobs that are composed of individual pages that are optimized for random read-write operations. These individual pages are 512 bytes. When creating a page blob, you must specify the maximum size for the blob. If you need more space for your file, you must create a new page blob. To update the page blob, you must write one or more 512-byte pages.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B6032FB-35AB-4CA2-A8E2-F5DDEC315A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EF169D-1CC7-4C12-BDF1-D3E228117F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99444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33595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are page blobs ideal for virtual hard disks?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FA0B792-40CB-496A-B0ED-F75B1FC52DE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F9AD295-0505-455D-96F3-673BADC1BC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64467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048621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2247D26-2F1E-43D6-95E4-0C867818698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F1C460E-8C42-4AEE-A62D-2AF842A6D11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4140257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Emphasize how simple the REST format is for blobs and how the structure emulates the concept of files and folders. This enables you to build very predictable URLs for accessing blobs within containers.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An extensive REST API for Storage is already available. This API allows you to manage accounts in a RESTful manner. For blobs, this API has been extended to ensure that it is easy to access a blob by using a simple URL. You can access blobs by using the </a:t>
            </a:r>
            <a:r>
              <a:rPr lang="en-GB" sz="1200" b="1" i="0" u="none" strike="noStrike" kern="1200" baseline="0">
                <a:solidFill>
                  <a:schemeClr val="tx1"/>
                </a:solidFill>
                <a:latin typeface="+mn-lt"/>
                <a:ea typeface="+mn-ea"/>
                <a:cs typeface="+mn-cs"/>
              </a:rPr>
              <a:t>GET</a:t>
            </a:r>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PUT</a:t>
            </a:r>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POST</a:t>
            </a:r>
            <a:r>
              <a:rPr lang="en-GB" sz="1200" b="0" i="0" u="none" strike="noStrike" kern="1200" baseline="0">
                <a:solidFill>
                  <a:schemeClr val="tx1"/>
                </a:solidFill>
                <a:latin typeface="+mn-lt"/>
                <a:ea typeface="+mn-ea"/>
                <a:cs typeface="+mn-cs"/>
              </a:rPr>
              <a:t>, or </a:t>
            </a:r>
            <a:r>
              <a:rPr lang="en-GB" sz="1200" b="1" i="0" u="none" strike="noStrike" kern="1200" baseline="0">
                <a:solidFill>
                  <a:schemeClr val="tx1"/>
                </a:solidFill>
                <a:latin typeface="+mn-lt"/>
                <a:ea typeface="+mn-ea"/>
                <a:cs typeface="+mn-cs"/>
              </a:rPr>
              <a:t>DELETE </a:t>
            </a:r>
            <a:r>
              <a:rPr lang="en-GB" sz="1200" b="0" i="0" u="none" strike="noStrike" kern="1200" baseline="0">
                <a:solidFill>
                  <a:schemeClr val="tx1"/>
                </a:solidFill>
                <a:latin typeface="+mn-lt"/>
                <a:ea typeface="+mn-ea"/>
                <a:cs typeface="+mn-cs"/>
              </a:rPr>
              <a:t>HTTP methods. You can access blobs by using the following URL format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CF38AD5-F1DB-4851-8160-73B45046378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C2801A2-CF48-465B-9288-B8F0D14808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28572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Many new application workloads require new databases that offer scale and flexibility far beyond the capabilities of a traditional relational database. In Azure, there is a wide variety of NoSQL database services available for applications to store unstructured data in a flexible, schema-free and scalable fashion. Lesson 1, “Azure Storage Overview,” introduces the Azure Storage service and details some of the storage types available to applications using Azure Storage. Lesson 2, “Azure Storage Tables,” details the Table key-value store available as a NoSQL database in Azure Storage. Lesson 3, “Azure Redis Cache,” introduces the Redis Cache key-value based NoSQL store and details how it can be used as a cache database. Lesson 4, “Azure Search,” describes the Azure Search service offering that indexes and provides rich-search capabilities for documents stored in structured and unstructured storage. Lesson 5, “Azure Cosmos DB,” explores the Azure Cosmos DB service as a flexible NoSQL database that supports a large variety of APIs and models.</a:t>
            </a:r>
          </a:p>
          <a:p>
            <a:endParaRPr lang="en-GB" sz="1000" b="1"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Objectives</a:t>
            </a:r>
          </a:p>
          <a:p>
            <a:r>
              <a:rPr lang="en-GB" sz="1000" b="0" i="0" u="none" strike="noStrike" kern="1200" baseline="0">
                <a:solidFill>
                  <a:schemeClr val="tx1"/>
                </a:solidFill>
                <a:latin typeface="+mn-lt"/>
                <a:ea typeface="+mn-ea"/>
                <a:cs typeface="+mn-cs"/>
              </a:rPr>
              <a:t>After completing this module, you will be able to:</a:t>
            </a:r>
          </a:p>
          <a:p>
            <a:r>
              <a:rPr lang="en-GB" sz="1000" b="0" i="0" u="none" strike="noStrike" kern="1200" baseline="0">
                <a:solidFill>
                  <a:schemeClr val="tx1"/>
                </a:solidFill>
                <a:latin typeface="+mn-lt"/>
                <a:ea typeface="+mn-ea"/>
                <a:cs typeface="+mn-cs"/>
              </a:rPr>
              <a:t>• Describe the Azure Storage service.</a:t>
            </a:r>
          </a:p>
          <a:p>
            <a:r>
              <a:rPr lang="en-GB" sz="1000" b="0" i="0" u="none" strike="noStrike" kern="1200" baseline="0">
                <a:solidFill>
                  <a:schemeClr val="tx1"/>
                </a:solidFill>
                <a:latin typeface="+mn-lt"/>
                <a:ea typeface="+mn-ea"/>
                <a:cs typeface="+mn-cs"/>
              </a:rPr>
              <a:t>• Use Azure Search or Cosmos to store NoSQL data.</a:t>
            </a:r>
          </a:p>
          <a:p>
            <a:r>
              <a:rPr lang="en-GB" sz="1000" b="0" i="0" u="none" strike="noStrike" kern="1200" baseline="0">
                <a:solidFill>
                  <a:schemeClr val="tx1"/>
                </a:solidFill>
                <a:latin typeface="+mn-lt"/>
                <a:ea typeface="+mn-ea"/>
                <a:cs typeface="+mn-cs"/>
              </a:rPr>
              <a:t>• Use Azure Redis Cache to store cache data.</a:t>
            </a:r>
            <a:endParaRPr lang="en-US" sz="800">
              <a:latin typeface="Arial" panose="020B0604020202020204" pitchFamily="34" charset="0"/>
              <a:ea typeface="Calibri" panose="020F0502020204030204" pitchFamily="34" charset="0"/>
              <a:cs typeface="Times New Roman" panose="02020603050405020304" pitchFamily="18" charset="0"/>
            </a:endParaRPr>
          </a:p>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E26C17-4D83-4824-A4B3-822E1A2C501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9254CC-9A8A-4505-AF22-65F7745E68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2087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77970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8655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Sometimes files need to be secured so that they cannot be accessed by anonymous entities. Storage blobs contain a mechanism for securing blobs and granting temporary access by using query string tokens.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concept of blob permissions and SAS tokens.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Implement security on a container or a blob.</a:t>
            </a:r>
          </a:p>
          <a:p>
            <a:r>
              <a:rPr lang="en-GB" sz="1200" b="0" i="0" u="none" strike="noStrike" kern="1200" baseline="0">
                <a:solidFill>
                  <a:schemeClr val="tx1"/>
                </a:solidFill>
                <a:latin typeface="+mn-lt"/>
                <a:ea typeface="+mn-ea"/>
                <a:cs typeface="+mn-cs"/>
              </a:rPr>
              <a:t>• Generate a SAS token.</a:t>
            </a:r>
          </a:p>
          <a:p>
            <a:r>
              <a:rPr lang="en-GB" sz="1200" b="0" i="0" u="none" strike="noStrike" kern="1200" baseline="0">
                <a:solidFill>
                  <a:schemeClr val="tx1"/>
                </a:solidFill>
                <a:latin typeface="+mn-lt"/>
                <a:ea typeface="+mn-ea"/>
                <a:cs typeface="+mn-cs"/>
              </a:rPr>
              <a:t>• Create a shared access policy that can be used to generate SAS tokens.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0EC582D-35D3-44BA-BA75-160DE9BBFBF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EC130F-1537-4266-A17C-C6E360124CF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80569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how public read access for blobs requires the clients to know only the name of the blobs because they cannot enumerate the blobs.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Typically, only the owner of a storage account can access resources within that account. If your service or application needs to make these resources available to other clients, you have</a:t>
            </a:r>
          </a:p>
          <a:p>
            <a:r>
              <a:rPr lang="en-GB" sz="1200" b="0" i="0" u="none" strike="noStrike" kern="1200" baseline="0">
                <a:solidFill>
                  <a:schemeClr val="tx1"/>
                </a:solidFill>
                <a:latin typeface="+mn-lt"/>
                <a:ea typeface="+mn-ea"/>
                <a:cs typeface="+mn-cs"/>
              </a:rPr>
              <a:t>various options available. First, you can make he public access key generally available. This is not typically recommended as this key gives individuals full access to your entire storage</a:t>
            </a:r>
          </a:p>
          <a:p>
            <a:r>
              <a:rPr lang="en-GB" sz="1200" b="0" i="0" u="none" strike="noStrike" kern="1200" baseline="0">
                <a:solidFill>
                  <a:schemeClr val="tx1"/>
                </a:solidFill>
                <a:latin typeface="+mn-lt"/>
                <a:ea typeface="+mn-ea"/>
                <a:cs typeface="+mn-cs"/>
              </a:rPr>
              <a:t>account and its management operations. Another, more common option is to manage access for the entire container.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3C8F066-A012-47DF-8A98-0F207C01F9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6FE116A-A832-40A0-A83C-315FA08EC7B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15898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to the students that it is considered a best practice not to set a start time due to server clock skew. This ensures that the SAS token starts immediately.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 Shared Access Signature (SAS) token is a set of URL query string parameters and values that can grant access to a restricted container, blob, queue or table. The SAS token can either contain</a:t>
            </a:r>
          </a:p>
          <a:p>
            <a:r>
              <a:rPr lang="en-GB" sz="1200" b="0" i="0" u="none" strike="noStrike" kern="1200" baseline="0">
                <a:solidFill>
                  <a:schemeClr val="tx1"/>
                </a:solidFill>
                <a:latin typeface="+mn-lt"/>
                <a:ea typeface="+mn-ea"/>
                <a:cs typeface="+mn-cs"/>
              </a:rPr>
              <a:t>details about the level of access or a reference to a policy that contains those details. Some of the operations that you can be exposed using SAS includes:</a:t>
            </a:r>
          </a:p>
          <a:p>
            <a:r>
              <a:rPr lang="en-GB" sz="1200" b="0" i="0" u="none" strike="noStrike" kern="1200" baseline="0">
                <a:solidFill>
                  <a:schemeClr val="tx1"/>
                </a:solidFill>
                <a:latin typeface="+mn-lt"/>
                <a:ea typeface="+mn-ea"/>
                <a:cs typeface="+mn-cs"/>
              </a:rPr>
              <a:t>• Reading or modifying page/block blob content.</a:t>
            </a:r>
          </a:p>
          <a:p>
            <a:r>
              <a:rPr lang="en-GB" sz="1200" b="0" i="0" u="none" strike="noStrike" kern="1200" baseline="0">
                <a:solidFill>
                  <a:schemeClr val="tx1"/>
                </a:solidFill>
                <a:latin typeface="+mn-lt"/>
                <a:ea typeface="+mn-ea"/>
                <a:cs typeface="+mn-cs"/>
              </a:rPr>
              <a:t>• Reading or modifying blob properties and metadata.</a:t>
            </a:r>
          </a:p>
          <a:p>
            <a:r>
              <a:rPr lang="en-GB" sz="1200" b="0" i="0" u="none" strike="noStrike" kern="1200" baseline="0">
                <a:solidFill>
                  <a:schemeClr val="tx1"/>
                </a:solidFill>
                <a:latin typeface="+mn-lt"/>
                <a:ea typeface="+mn-ea"/>
                <a:cs typeface="+mn-cs"/>
              </a:rPr>
              <a:t>• Creating, leasing or removing a blob snapshot.</a:t>
            </a:r>
          </a:p>
          <a:p>
            <a:r>
              <a:rPr lang="en-GB" sz="1200" b="0" i="0" u="none" strike="noStrike" kern="1200" baseline="0">
                <a:solidFill>
                  <a:schemeClr val="tx1"/>
                </a:solidFill>
                <a:latin typeface="+mn-lt"/>
                <a:ea typeface="+mn-ea"/>
                <a:cs typeface="+mn-cs"/>
              </a:rPr>
              <a:t>• Creating and managing queue messages.</a:t>
            </a:r>
          </a:p>
          <a:p>
            <a:r>
              <a:rPr lang="en-GB" sz="1200" b="0" i="0" u="none" strike="noStrike" kern="1200" baseline="0">
                <a:solidFill>
                  <a:schemeClr val="tx1"/>
                </a:solidFill>
                <a:latin typeface="+mn-lt"/>
                <a:ea typeface="+mn-ea"/>
                <a:cs typeface="+mn-cs"/>
              </a:rPr>
              <a:t>• Reviewing queue metadata including the queue length.</a:t>
            </a:r>
          </a:p>
          <a:p>
            <a:r>
              <a:rPr lang="en-GB" sz="1200" b="0" i="0" u="none" strike="noStrike" kern="1200" baseline="0">
                <a:solidFill>
                  <a:schemeClr val="tx1"/>
                </a:solidFill>
                <a:latin typeface="+mn-lt"/>
                <a:ea typeface="+mn-ea"/>
                <a:cs typeface="+mn-cs"/>
              </a:rPr>
              <a:t>• Querying, creating, managing and updating table entities.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E447B9A-E259-44CE-AEC3-053CD184506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715FF34-2108-4B82-AE75-011AEE24DEE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313293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 this example, the signature has the resource set to blob and permissions set to Read/Write. The start and expiry times are in ISO 8061 format. The signature is an HMAC computed over a string-to-sign and key using the SHA256 algorithm, and then encoded by using Base64 encoding.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CF2A569-9E07-45ED-90AF-8E93C369ACA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D99D4C9-E01A-48C2-8AD1-AFADACBDD1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108605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effectLst/>
                <a:latin typeface="Arial" panose="020B0604020202020204" pitchFamily="34" charset="0"/>
                <a:ea typeface="Calibri" panose="020F0502020204030204" pitchFamily="34" charset="0"/>
                <a:cs typeface="Times New Roman" panose="02020603050405020304" pitchFamily="18" charset="0"/>
              </a:rPr>
              <a:t>Discussion Question</a:t>
            </a:r>
            <a:r>
              <a:rPr lang="en-US" sz="1000">
                <a:effectLst/>
                <a:latin typeface="Arial" panose="020B0604020202020204" pitchFamily="34" charset="0"/>
                <a:ea typeface="Calibri" panose="020F0502020204030204" pitchFamily="34" charset="0"/>
                <a:cs typeface="Times New Roman" panose="02020603050405020304" pitchFamily="18" charset="0"/>
              </a:rPr>
              <a:t>: When would you want to use a shared access policy for signatures in a Storage container?</a:t>
            </a:r>
          </a:p>
          <a:p>
            <a:pPr marR="0" lvl="0">
              <a:lnSpc>
                <a:spcPct val="115000"/>
              </a:lnSpc>
              <a:spcBef>
                <a:spcPts val="0"/>
              </a:spcBef>
              <a:spcAft>
                <a:spcPts val="995"/>
              </a:spcAft>
            </a:pPr>
            <a:r>
              <a:rPr lang="en-US" sz="1000">
                <a:latin typeface="Arial" panose="020B0604020202020204" pitchFamily="34" charset="0"/>
                <a:ea typeface="Times New Roman" panose="02020603050405020304" pitchFamily="18" charset="0"/>
                <a:cs typeface="Times New Roman" panose="02020603050405020304" pitchFamily="18" charset="0"/>
              </a:rPr>
              <a:t>You might want to use a shared access policy when you want the policy to allow changes to the expiry policy for previously generated SAS tokens that the client applications might already have.</a:t>
            </a:r>
          </a:p>
          <a:p>
            <a:pPr marR="0" lvl="0">
              <a:lnSpc>
                <a:spcPct val="115000"/>
              </a:lnSpc>
              <a:spcBef>
                <a:spcPts val="0"/>
              </a:spcBef>
              <a:spcAft>
                <a:spcPts val="995"/>
              </a:spcAft>
            </a:pP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R="0" lvl="0">
              <a:lnSpc>
                <a:spcPct val="115000"/>
              </a:lnSpc>
              <a:spcBef>
                <a:spcPts val="0"/>
              </a:spcBef>
              <a:spcAft>
                <a:spcPts val="995"/>
              </a:spcAft>
            </a:pPr>
            <a:endParaRPr lang="en-US" sz="1000">
              <a:latin typeface="Arial" panose="020B0604020202020204" pitchFamily="34" charset="0"/>
              <a:ea typeface="Times New Roman" panose="02020603050405020304" pitchFamily="18" charset="0"/>
              <a:cs typeface="Times New Roman" panose="02020603050405020304" pitchFamily="18" charset="0"/>
            </a:endParaRPr>
          </a:p>
          <a:p>
            <a:r>
              <a:rPr lang="en-GB" sz="1200" b="0" i="0" u="none" strike="noStrike" kern="1200" baseline="0">
                <a:solidFill>
                  <a:schemeClr val="tx1"/>
                </a:solidFill>
                <a:latin typeface="+mn-lt"/>
                <a:ea typeface="+mn-ea"/>
                <a:cs typeface="+mn-cs"/>
              </a:rPr>
              <a:t>A Stored Access Policy can provide additional functionality to your Shared Access Signatures. Creating policies allows you to group your SAS tokens and control signatures generated by this</a:t>
            </a:r>
          </a:p>
          <a:p>
            <a:r>
              <a:rPr lang="en-GB" sz="1200" b="0" i="0" u="none" strike="noStrike" kern="1200" baseline="0">
                <a:solidFill>
                  <a:schemeClr val="tx1"/>
                </a:solidFill>
                <a:latin typeface="+mn-lt"/>
                <a:ea typeface="+mn-ea"/>
                <a:cs typeface="+mn-cs"/>
              </a:rPr>
              <a:t>policy even after they are generated. In the policy, you can define settings such as:</a:t>
            </a:r>
          </a:p>
          <a:p>
            <a:r>
              <a:rPr lang="en-GB" sz="1200" b="0" i="0" u="none" strike="noStrike" kern="1200" baseline="0">
                <a:solidFill>
                  <a:schemeClr val="tx1"/>
                </a:solidFill>
                <a:latin typeface="+mn-lt"/>
                <a:ea typeface="+mn-ea"/>
                <a:cs typeface="+mn-cs"/>
              </a:rPr>
              <a:t>• Start time</a:t>
            </a:r>
          </a:p>
          <a:p>
            <a:r>
              <a:rPr lang="en-GB" sz="1200" b="0" i="0" u="none" strike="noStrike" kern="1200" baseline="0">
                <a:solidFill>
                  <a:schemeClr val="tx1"/>
                </a:solidFill>
                <a:latin typeface="+mn-lt"/>
                <a:ea typeface="+mn-ea"/>
                <a:cs typeface="+mn-cs"/>
              </a:rPr>
              <a:t>• Expiry time</a:t>
            </a:r>
          </a:p>
          <a:p>
            <a:r>
              <a:rPr lang="en-GB" sz="1200" b="0" i="0" u="none" strike="noStrike" kern="1200" baseline="0">
                <a:solidFill>
                  <a:schemeClr val="tx1"/>
                </a:solidFill>
                <a:latin typeface="+mn-lt"/>
                <a:ea typeface="+mn-ea"/>
                <a:cs typeface="+mn-cs"/>
              </a:rPr>
              <a:t>• Signature permissions</a:t>
            </a:r>
          </a:p>
          <a:p>
            <a:r>
              <a:rPr lang="en-GB" sz="1200" b="0" i="0" u="none" strike="noStrike" kern="1200" baseline="0">
                <a:solidFill>
                  <a:schemeClr val="tx1"/>
                </a:solidFill>
                <a:latin typeface="+mn-lt"/>
                <a:ea typeface="+mn-ea"/>
                <a:cs typeface="+mn-cs"/>
              </a:rPr>
              <a:t>Signatures generated using a policy can be revoked by your applications even after the signatures have been distributed to client applications or devices. Another advantage of using policies is</a:t>
            </a:r>
          </a:p>
          <a:p>
            <a:r>
              <a:rPr lang="en-GB" sz="1200" b="0" i="0" u="none" strike="noStrike" kern="1200" baseline="0">
                <a:solidFill>
                  <a:schemeClr val="tx1"/>
                </a:solidFill>
                <a:latin typeface="+mn-lt"/>
                <a:ea typeface="+mn-ea"/>
                <a:cs typeface="+mn-cs"/>
              </a:rPr>
              <a:t>that the signature’s permissions and lifetime are no longer specified in the URL of the request. If you need to change these parameters for one or more existing signatures, you can simply update the policy. This avoids reissuing signatures. In the case of a compromise, you can easily revoke all signatures associated with the policy.</a:t>
            </a:r>
            <a:endParaRPr lang="en-US" sz="100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99FBCDA-874F-4169-AB44-A86CB730C1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462C971-D9A7-438F-AD04-52ECE012099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066001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should add a policy to the container and disable public access so that you can generate a signature later.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By using stored access policies and shared access signatures, you can implement the Valet Key </a:t>
            </a:r>
            <a:r>
              <a:rPr lang="da-DK" sz="1200" b="0" i="0" u="none" strike="noStrike" kern="1200" baseline="0">
                <a:solidFill>
                  <a:schemeClr val="tx1"/>
                </a:solidFill>
                <a:latin typeface="+mn-lt"/>
                <a:ea typeface="+mn-ea"/>
                <a:cs typeface="+mn-cs"/>
              </a:rPr>
              <a:t>pattern for Storage blob access.</a:t>
            </a:r>
          </a:p>
          <a:p>
            <a:r>
              <a:rPr lang="en-GB" sz="1200" b="0" i="0" u="none" strike="noStrike" kern="1200" baseline="0">
                <a:solidFill>
                  <a:schemeClr val="tx1"/>
                </a:solidFill>
                <a:latin typeface="+mn-lt"/>
                <a:ea typeface="+mn-ea"/>
                <a:cs typeface="+mn-cs"/>
              </a:rPr>
              <a:t>Typically, the web service accesses blob resources directly and downloads the media, on behalf of the user, before sending it to the user.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391098E-5183-4775-9553-12EEA9A5C7D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D22FEF6-0290-4A7E-B802-E7F151856DC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7846572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now generate a signature by using the pre-existing policy.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022FA88-9F7A-4DA6-A1D9-EE3B7BCE17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AD7132C-CF68-4E02-8B1F-DE21E6941A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28658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storage accounts can have additional features enabled or configured to extend the base functionality.</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CDN and cross-origin resource sharing (CORS) features for a storage account.</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Enable and use CDN to create low-latency replicas of content.</a:t>
            </a:r>
          </a:p>
          <a:p>
            <a:r>
              <a:rPr lang="en-GB" sz="1200" b="0" i="0" u="none" strike="noStrike" kern="1200" baseline="0">
                <a:solidFill>
                  <a:schemeClr val="tx1"/>
                </a:solidFill>
                <a:latin typeface="+mn-lt"/>
                <a:ea typeface="+mn-ea"/>
                <a:cs typeface="+mn-cs"/>
              </a:rPr>
              <a:t>• Enable and use CORS to enable cross-domain client script support.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CB20BEA-653D-479C-B652-DD4D7D4B61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99CF42F-963C-4E44-9723-88666EB8397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55256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key point to remember in Azure Storage is how hands-off it is. A software development kit (SDK) is most popular programming languages along with a REST API gives you a simple and consistent way to access your data. Because Storage services support massive scale, you are not forced to plan for partitions or federation like you do with SQL Database.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Ensure that you emphasize the fact that Storage supports massive scale. There are few limits on storage (outside of transactions per second) and it’s built for massive data storage.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With cloud computing, flexible infrastructure is now available for applications that were designed with infrastructure, resilience and scalability in mind. Cloud Services automatically handle the load balancing and infrastructure creation (spin-up) when you wish to scale your application up or down. DocumentDB partitions your data across multiple nodes automatically to grow to handle the amount of data you wish to store.</a:t>
            </a:r>
          </a:p>
          <a:p>
            <a:r>
              <a:rPr lang="en-GB" sz="1200" b="0" i="0" u="none" strike="noStrike" kern="1200" baseline="0">
                <a:solidFill>
                  <a:schemeClr val="tx1"/>
                </a:solidFill>
                <a:latin typeface="+mn-lt"/>
                <a:ea typeface="+mn-ea"/>
                <a:cs typeface="+mn-cs"/>
              </a:rPr>
              <a:t>Storage is the foundational service that supports all of these flexible services. Storage was designed to make it possible for developers to build large-scale applications by providing a storage</a:t>
            </a:r>
          </a:p>
          <a:p>
            <a:r>
              <a:rPr lang="en-GB" sz="1200" b="0" i="0" u="none" strike="noStrike" kern="1200" baseline="0">
                <a:solidFill>
                  <a:schemeClr val="tx1"/>
                </a:solidFill>
                <a:latin typeface="+mn-lt"/>
                <a:ea typeface="+mn-ea"/>
                <a:cs typeface="+mn-cs"/>
              </a:rPr>
              <a:t>mechanism that automatically scales to handle the application’s workload. Storage is massively scalable and it is possible to storage large sets of data for data mining, analytical and media workloads.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FC33176-A8DD-4F11-90C9-BB9C85E49AE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EBA0BD4-60DB-449F-9387-137B88ABF95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562245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 Content Delivery Network (CDN) offers content and multimedia to client devices in a high efficiency manner by placing the content "closer“ to the end users. For example, the Azure CDN has nodes in the United States, Europe and Australia along with other locations. Users download content from the closest node to their current location so that every user has the fastest possible download of your content. Typically, if a user lives far from the source of your content, they will have a worse download experience for the content than users who live closer to the content.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44FB717-77E4-457C-9056-C1F8BE78677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CAD25DF-02B0-47F7-8A06-0D8505D940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3874043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7CB7049-C0A9-44D1-880F-925A75CB2E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8C6912B-FD74-4E90-9188-CC74D30E00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6558251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8651C5-A1B3-40F1-8EB0-589A63CCD7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9D67863-BE3D-4EB5-8B74-A50F0D693B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4409769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73512D1-C9DA-4630-8F97-5267423E39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D5B23E8-5D0B-45B9-A775-70B87F7C91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906122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87F9E6-CA0C-40DB-8000-6B9194C274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03A8381-911C-4BE3-A662-E2C651377E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821123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2154715-02A4-44E3-94D0-D65B4D08FF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3F6A3BE-0C1F-458F-9854-BE4F64FA60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8323827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664750C-7078-41AE-9EFA-5CC6DD712D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68133AC-9AC3-46F1-A0E2-5A8C3347A9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58556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ACF8CF0-83A9-40EC-B562-D1DCDA183D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50F5FA1-2B71-4B69-A33D-D6C33DD0838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618446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AEF92D0-2FDF-46F5-BA8F-555B61041B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45293F4-00F5-406B-9AB6-C211185C88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874916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5BB27AD-3B9C-464A-8902-9BA12D907A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ED5A7FA-46C0-4483-B74D-698491B3F7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19382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Quickly introduce each of the three storage types. The next slide provides some information about these that you can expand 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964651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File is a service that provides an SMB file share that can be used to share files among multiple virtual machines.</a:t>
            </a:r>
          </a:p>
          <a:p>
            <a:r>
              <a:rPr lang="en-GB" sz="1200" b="0" i="0" u="none" strike="noStrike" kern="1200" baseline="0">
                <a:solidFill>
                  <a:schemeClr val="tx1"/>
                </a:solidFill>
                <a:latin typeface="+mn-lt"/>
                <a:ea typeface="+mn-ea"/>
                <a:cs typeface="+mn-cs"/>
              </a:rPr>
              <a:t>This lesson describes the File service and the file share logical unit.</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File service.</a:t>
            </a:r>
          </a:p>
          <a:p>
            <a:r>
              <a:rPr lang="en-GB" sz="1200" b="0" i="0" u="none" strike="noStrike" kern="1200" baseline="0">
                <a:solidFill>
                  <a:schemeClr val="tx1"/>
                </a:solidFill>
                <a:latin typeface="+mn-lt"/>
                <a:ea typeface="+mn-ea"/>
                <a:cs typeface="+mn-cs"/>
              </a:rPr>
              <a:t>• Describe the relationship between a file share and an SMB share.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69E3F42-DCE8-4F2A-9239-04874FABFAF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FE3E57A-617A-4485-9F0A-5EB340BA44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452293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File service came along because the Websites team needed a way to create and share SMB file shares among different machines.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Many existing or inherited applications rely on specific file structure on your systems. Although the guidance is to design new cloud applications to not rely strongly on local storage, the reality</a:t>
            </a:r>
          </a:p>
          <a:p>
            <a:r>
              <a:rPr lang="en-GB" sz="1200" b="0" i="0" u="none" strike="noStrike" kern="1200" baseline="0">
                <a:solidFill>
                  <a:schemeClr val="tx1"/>
                </a:solidFill>
                <a:latin typeface="+mn-lt"/>
                <a:ea typeface="+mn-ea"/>
                <a:cs typeface="+mn-cs"/>
              </a:rPr>
              <a:t>is that many applications already have strong dependencies on local storage. In many business contexts, it is ideal to deploy the application quickly using a "lift and shift" process rather than</a:t>
            </a:r>
          </a:p>
          <a:p>
            <a:r>
              <a:rPr lang="en-GB" sz="1200" b="0" i="0" u="none" strike="noStrike" kern="1200" baseline="0">
                <a:solidFill>
                  <a:schemeClr val="tx1"/>
                </a:solidFill>
                <a:latin typeface="+mn-lt"/>
                <a:ea typeface="+mn-ea"/>
                <a:cs typeface="+mn-cs"/>
              </a:rPr>
              <a:t>wait for the application to be re-engineered prior to deploying it to cloud infrastructure.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Azure Files is a component of the Storage service. Azure Files exposes a SMB file share that can be mounted in Azure service instance.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6538700-A607-4577-AD28-8F3FDEC6C1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21D4F3E-511C-4504-82AE-414CDCDEFBC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852570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3315F83-5B99-46B4-AF4D-EAA0EC12C5E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B97E7D5-69B5-4ED8-8F04-8A4A18C189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486492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Because a File storage share is a standard SMB 2.1 file share, applications running in Azure can access data in the share through the file system I/O APIs. Developers can therefore use their existing code and skills to migrate the applications. IT Professionals (IT pros) can use Windows PowerShell cmdlets to create, mount, and manage File storage shares as part of the administration of Azure applications.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A022605-0AC8-411C-A311-B61A6E694E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26D5E4-BC51-4A63-B58D-7BB73802EE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537696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F2E1A02-392A-436B-8D0B-60495440C7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7C65FF1-0611-4ABE-B86B-D511610329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9050795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EA3222C-7D79-4B04-B993-49388A4DC0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72E9B9-C2E7-4093-97FE-5CAD6894E4E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4156550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B461E10-68D7-47B3-B1C5-51BC710CF9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F775C23-36CD-4D5F-8384-7A5D462B90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491989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If you are running short on time, you can ask the students to skip the final exercise because the students would have already downloaded a blob by using a </a:t>
            </a:r>
            <a:r>
              <a:rPr lang="en-US" sz="1000" b="1">
                <a:latin typeface="Arial" panose="020B0604020202020204" pitchFamily="34" charset="0"/>
                <a:ea typeface="Calibri" panose="020F0502020204030204" pitchFamily="34" charset="0"/>
                <a:cs typeface="Times New Roman" panose="02020603050405020304" pitchFamily="18" charset="0"/>
              </a:rPr>
              <a:t>MemoryStream</a:t>
            </a:r>
            <a:r>
              <a:rPr lang="en-US" sz="1000">
                <a:latin typeface="Arial" panose="020B0604020202020204" pitchFamily="34" charset="0"/>
                <a:ea typeface="Calibri" panose="020F0502020204030204" pitchFamily="34" charset="0"/>
                <a:cs typeface="Times New Roman" panose="02020603050405020304" pitchFamily="18" charset="0"/>
              </a:rPr>
              <a:t> object.</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Implementing Azure Storage Blobs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Populating the Container with Files and Media</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Retrieving Files and Media from the Container</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4: Specifying Permissions for the Container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DA03A8C-EEC4-4392-9021-09F37447FB4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7769E00-DAB3-41FE-890B-15FD5D36DE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544883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smtClean="0">
                <a:latin typeface="+mn-lt"/>
              </a:rPr>
              <a:t>88</a:t>
            </a:fld>
            <a:endParaRPr lang="en-US" b="0">
              <a:latin typeface="+mn-lt"/>
            </a:endParaRPr>
          </a:p>
        </p:txBody>
      </p:sp>
      <p:sp>
        <p:nvSpPr>
          <p:cNvPr id="5" name="Rectangle 4">
            <a:extLst>
              <a:ext uri="{FF2B5EF4-FFF2-40B4-BE49-F238E27FC236}">
                <a16:creationId xmlns:a16="http://schemas.microsoft.com/office/drawing/2014/main" id="{4BC526F9-7C53-4BC3-96B8-8ADCAB71DB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8C3CFA4-6D37-45CD-B800-C76A9A85905A}"/>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9134321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With web applications presenting content and worker roles processing the logic, there needs to be a mechanism that facilitates the communication between these different entities. Microsoft Azure provides two queuing mechanisms that you can use for this purpose. Lesson 1, “Azure Storage Queues,” introduces the queue mechanism that is available in Azure storage accounts. Lesson 2, “Azure Service Bus,” introduces the Service Bus offering in Azure. Lesson 3, “Azure Service Bus Queues,” describes the queuing mechanism that is available in Service Bus and how it differs from Azure Storage queues. Lesson 4, “Azure Service Bus Relay,” describes the relay mechanism available to connect client devices to WCF services. Lesson 5, “Azure Service Bus Notification Hubs,” introduces the Notification Hubs service and infrastructure useful for pushing notifications to mobile devices.</a:t>
            </a: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Storage Queues service.</a:t>
            </a:r>
          </a:p>
          <a:p>
            <a:r>
              <a:rPr lang="en-GB" sz="1200" b="0" i="0" u="none" strike="noStrike" kern="1200" baseline="0">
                <a:solidFill>
                  <a:schemeClr val="tx1"/>
                </a:solidFill>
                <a:latin typeface="+mn-lt"/>
                <a:ea typeface="+mn-ea"/>
                <a:cs typeface="+mn-cs"/>
              </a:rPr>
              <a:t>• Describe Service Bus.</a:t>
            </a:r>
          </a:p>
          <a:p>
            <a:r>
              <a:rPr lang="en-GB" sz="1200" b="0" i="0" u="none" strike="noStrike" kern="1200" baseline="0">
                <a:solidFill>
                  <a:schemeClr val="tx1"/>
                </a:solidFill>
                <a:latin typeface="+mn-lt"/>
                <a:ea typeface="+mn-ea"/>
                <a:cs typeface="+mn-cs"/>
              </a:rPr>
              <a:t>• Describe Service Bus Queues service.</a:t>
            </a:r>
          </a:p>
          <a:p>
            <a:r>
              <a:rPr lang="en-GB" sz="1200" b="0" i="0" u="none" strike="noStrike" kern="1200" baseline="0">
                <a:solidFill>
                  <a:schemeClr val="tx1"/>
                </a:solidFill>
                <a:latin typeface="+mn-lt"/>
                <a:ea typeface="+mn-ea"/>
                <a:cs typeface="+mn-cs"/>
              </a:rPr>
              <a:t>• Describe Service Bus Relay.</a:t>
            </a:r>
          </a:p>
          <a:p>
            <a:r>
              <a:rPr lang="en-GB" sz="1200" b="0" i="0" u="none" strike="noStrike" kern="1200" baseline="0">
                <a:solidFill>
                  <a:schemeClr val="tx1"/>
                </a:solidFill>
                <a:latin typeface="+mn-lt"/>
                <a:ea typeface="+mn-ea"/>
                <a:cs typeface="+mn-cs"/>
              </a:rPr>
              <a:t>• Describe Notification Hubs service.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89</a:t>
            </a:fld>
            <a:endParaRPr lang="en-US" b="0">
              <a:latin typeface="+mn-lt"/>
            </a:endParaRPr>
          </a:p>
        </p:txBody>
      </p:sp>
      <p:sp>
        <p:nvSpPr>
          <p:cNvPr id="5" name="Rectangle 4">
            <a:extLst>
              <a:ext uri="{FF2B5EF4-FFF2-40B4-BE49-F238E27FC236}">
                <a16:creationId xmlns:a16="http://schemas.microsoft.com/office/drawing/2014/main" id="{AD5F2BC6-2F3F-41B7-9349-572994BA6AB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6E7B1B6-F7B4-4A10-8117-C5A56E66C88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22827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Quickly introduce each of the three storage types. The next slide provides some information about these that you can expand 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001868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Storage queues provide a consistent and reliable way to store messages that can be consumed by multiple workers.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Queue service in Storage and describes some of its characteristics.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Storage queues.</a:t>
            </a:r>
          </a:p>
          <a:p>
            <a:r>
              <a:rPr lang="en-GB" sz="1200" b="0" i="0" u="none" strike="noStrike" kern="1200" baseline="0">
                <a:solidFill>
                  <a:schemeClr val="tx1"/>
                </a:solidFill>
                <a:latin typeface="+mn-lt"/>
                <a:ea typeface="+mn-ea"/>
                <a:cs typeface="+mn-cs"/>
              </a:rPr>
              <a:t>• Describe the characteristics of Queue messages.</a:t>
            </a:r>
          </a:p>
          <a:p>
            <a:r>
              <a:rPr lang="en-GB" sz="1200" b="0" i="0" u="none" strike="noStrike" kern="1200" baseline="0">
                <a:solidFill>
                  <a:schemeClr val="tx1"/>
                </a:solidFill>
                <a:latin typeface="+mn-lt"/>
                <a:ea typeface="+mn-ea"/>
                <a:cs typeface="+mn-cs"/>
              </a:rPr>
              <a:t>• View messages in Storage queues.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90</a:t>
            </a:fld>
            <a:endParaRPr lang="en-US" b="0">
              <a:latin typeface="+mn-lt"/>
            </a:endParaRPr>
          </a:p>
        </p:txBody>
      </p:sp>
      <p:sp>
        <p:nvSpPr>
          <p:cNvPr id="5" name="Rectangle 4">
            <a:extLst>
              <a:ext uri="{FF2B5EF4-FFF2-40B4-BE49-F238E27FC236}">
                <a16:creationId xmlns:a16="http://schemas.microsoft.com/office/drawing/2014/main" id="{AD87F6D6-972B-4D8B-80D0-35AD4F36271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9B8834E-69DA-4579-9110-B77156729E9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6298801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focus here should be on the simplicity of the queuing mechanism since it is based on the same concepts as other Azure Storage services. Theoretically, the Queue service does not have a limit on the amount of messages but it does require all messages to be less than 8 KB.</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http://go.microsoft.com/fwlink/?LinkID=510211</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solidFill>
                  <a:srgbClr val="000000"/>
                </a:solidFill>
                <a:latin typeface="Arial" panose="020B0604020202020204" pitchFamily="34" charset="0"/>
                <a:ea typeface="Calibri" panose="020F0502020204030204" pitchFamily="34" charset="0"/>
                <a:cs typeface="Times New Roman" panose="02020603050405020304" pitchFamily="18" charset="0"/>
              </a:rPr>
              <a:t>Discussion Question</a:t>
            </a: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 What type of business applications could benefit by the mechanism of storing requests that are handled asynchronously by workers?</a:t>
            </a:r>
          </a:p>
          <a:p>
            <a:pPr>
              <a:lnSpc>
                <a:spcPct val="107000"/>
              </a:lnSpc>
              <a:spcAft>
                <a:spcPts val="800"/>
              </a:spcAft>
            </a:pPr>
            <a:endPar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91</a:t>
            </a:fld>
            <a:endParaRPr lang="en-US" b="0">
              <a:latin typeface="+mn-lt"/>
            </a:endParaRPr>
          </a:p>
        </p:txBody>
      </p:sp>
      <p:sp>
        <p:nvSpPr>
          <p:cNvPr id="5" name="Rectangle 4">
            <a:extLst>
              <a:ext uri="{FF2B5EF4-FFF2-40B4-BE49-F238E27FC236}">
                <a16:creationId xmlns:a16="http://schemas.microsoft.com/office/drawing/2014/main" id="{B5C43298-AECC-4461-8196-D958053CF0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8685ABB-A7BB-439A-899D-E024C7CD75E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6763053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Queue is a service for storing large numbers of messages that can be accessed from anywhere in the world via authenticated calls using HTTP or HTTPS. A single queue message can be up to 64 kilobytes (KB) in size, and a queue can contain millions of messages, up to the total capacity limit of a storage account. A storage account can contain up to 200 terabytes (TB) of blob, queue, and table data.</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92</a:t>
            </a:fld>
            <a:endParaRPr lang="en-US" b="0">
              <a:latin typeface="+mn-lt"/>
            </a:endParaRPr>
          </a:p>
        </p:txBody>
      </p:sp>
      <p:sp>
        <p:nvSpPr>
          <p:cNvPr id="5" name="Rectangle 4">
            <a:extLst>
              <a:ext uri="{FF2B5EF4-FFF2-40B4-BE49-F238E27FC236}">
                <a16:creationId xmlns:a16="http://schemas.microsoft.com/office/drawing/2014/main" id="{66BEBA2E-7552-43F2-AC51-4DABE9FF66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A6577F8-3CFB-4607-8793-0873EE2157F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1931119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Starting with Microsoft Visual Studio 2015, the Server Explorer pane gives you the ability to anage and view Azure service instances directly within the Integrated Development Environment (IDE). You can view the messages within a queue by using the Server Explorer.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93</a:t>
            </a:fld>
            <a:endParaRPr lang="en-US" b="0">
              <a:latin typeface="+mn-lt"/>
            </a:endParaRPr>
          </a:p>
        </p:txBody>
      </p:sp>
      <p:sp>
        <p:nvSpPr>
          <p:cNvPr id="5" name="Rectangle 4">
            <a:extLst>
              <a:ext uri="{FF2B5EF4-FFF2-40B4-BE49-F238E27FC236}">
                <a16:creationId xmlns:a16="http://schemas.microsoft.com/office/drawing/2014/main" id="{C4087F23-6ABD-4611-AFB8-72F58D900F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1F70F97-BD20-47F7-ADF9-51C57BEE290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2428882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Emphasize that the message processing should be idempotent. The repeated processing of a message should not cause any side effects in your system as it is possible for a message to time out due to load or hardware failure and be processed again.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Is it possible to store a complex type in a queue message?</a:t>
            </a:r>
          </a:p>
          <a:p>
            <a:pPr marR="0" lvl="0">
              <a:lnSpc>
                <a:spcPct val="115000"/>
              </a:lnSpc>
              <a:spcBef>
                <a:spcPts val="0"/>
              </a:spcBef>
              <a:spcAft>
                <a:spcPts val="995"/>
              </a:spcAft>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Serialization is definitely a possibility for queue messages. Special care needs to be taken to not surpass the maximum message size.</a:t>
            </a:r>
          </a:p>
          <a:p>
            <a:pPr marR="0" lvl="0">
              <a:lnSpc>
                <a:spcPct val="115000"/>
              </a:lnSpc>
              <a:spcBef>
                <a:spcPts val="0"/>
              </a:spcBef>
              <a:spcAft>
                <a:spcPts val="995"/>
              </a:spcAft>
            </a:pPr>
            <a:endPar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content in a queue message is stored as a string. You can store complex objects in a queue by serializing them as a string.</a:t>
            </a:r>
          </a:p>
          <a:p>
            <a:r>
              <a:rPr lang="en-GB" sz="1200" b="1" i="0" u="none" strike="noStrike" kern="1200" baseline="0">
                <a:solidFill>
                  <a:schemeClr val="tx1"/>
                </a:solidFill>
                <a:latin typeface="+mn-lt"/>
                <a:ea typeface="+mn-ea"/>
                <a:cs typeface="+mn-cs"/>
              </a:rPr>
              <a:t>Common Queue Message Actions</a:t>
            </a:r>
          </a:p>
          <a:p>
            <a:r>
              <a:rPr lang="en-GB" sz="1200" b="0" i="0" u="none" strike="noStrike" kern="1200" baseline="0">
                <a:solidFill>
                  <a:schemeClr val="tx1"/>
                </a:solidFill>
                <a:latin typeface="+mn-lt"/>
                <a:ea typeface="+mn-ea"/>
                <a:cs typeface="+mn-cs"/>
              </a:rPr>
              <a:t>• Add Messages</a:t>
            </a:r>
          </a:p>
          <a:p>
            <a:r>
              <a:rPr lang="en-GB" sz="1200" b="0" i="0" u="none" strike="noStrike" kern="1200" baseline="0">
                <a:solidFill>
                  <a:schemeClr val="tx1"/>
                </a:solidFill>
                <a:latin typeface="+mn-lt"/>
                <a:ea typeface="+mn-ea"/>
                <a:cs typeface="+mn-cs"/>
              </a:rPr>
              <a:t>o Messages can be added to the queue</a:t>
            </a:r>
          </a:p>
          <a:p>
            <a:r>
              <a:rPr lang="en-GB" sz="1200" b="0" i="0" u="none" strike="noStrike" kern="1200" baseline="0">
                <a:solidFill>
                  <a:schemeClr val="tx1"/>
                </a:solidFill>
                <a:latin typeface="+mn-lt"/>
                <a:ea typeface="+mn-ea"/>
                <a:cs typeface="+mn-cs"/>
              </a:rPr>
              <a:t>• Get Message or Messages</a:t>
            </a:r>
          </a:p>
          <a:p>
            <a:r>
              <a:rPr lang="en-GB" sz="1200" b="0" i="0" u="none" strike="noStrike" kern="1200" baseline="0">
                <a:solidFill>
                  <a:schemeClr val="tx1"/>
                </a:solidFill>
                <a:latin typeface="+mn-lt"/>
                <a:ea typeface="+mn-ea"/>
                <a:cs typeface="+mn-cs"/>
              </a:rPr>
              <a:t>o Retrieves the next message or messages</a:t>
            </a:r>
          </a:p>
          <a:p>
            <a:r>
              <a:rPr lang="en-GB" sz="1200" b="0" i="0" u="none" strike="noStrike" kern="1200" baseline="0">
                <a:solidFill>
                  <a:schemeClr val="tx1"/>
                </a:solidFill>
                <a:latin typeface="+mn-lt"/>
                <a:ea typeface="+mn-ea"/>
                <a:cs typeface="+mn-cs"/>
              </a:rPr>
              <a:t>from the queue and they will be invisible</a:t>
            </a:r>
          </a:p>
          <a:p>
            <a:r>
              <a:rPr lang="en-GB" sz="1200" b="0" i="0" u="none" strike="noStrike" kern="1200" baseline="0">
                <a:solidFill>
                  <a:schemeClr val="tx1"/>
                </a:solidFill>
                <a:latin typeface="+mn-lt"/>
                <a:ea typeface="+mn-ea"/>
                <a:cs typeface="+mn-cs"/>
              </a:rPr>
              <a:t>to other clients for a specified timeout</a:t>
            </a:r>
          </a:p>
          <a:p>
            <a:r>
              <a:rPr lang="en-GB" sz="1200" b="0" i="0" u="none" strike="noStrike" kern="1200" baseline="0">
                <a:solidFill>
                  <a:schemeClr val="tx1"/>
                </a:solidFill>
                <a:latin typeface="+mn-lt"/>
                <a:ea typeface="+mn-ea"/>
                <a:cs typeface="+mn-cs"/>
              </a:rPr>
              <a:t>period</a:t>
            </a:r>
          </a:p>
          <a:p>
            <a:r>
              <a:rPr lang="en-GB" sz="1200" b="0" i="0" u="none" strike="noStrike" kern="1200" baseline="0">
                <a:solidFill>
                  <a:schemeClr val="tx1"/>
                </a:solidFill>
                <a:latin typeface="+mn-lt"/>
                <a:ea typeface="+mn-ea"/>
                <a:cs typeface="+mn-cs"/>
              </a:rPr>
              <a:t>• Peek Message or Messages</a:t>
            </a:r>
          </a:p>
          <a:p>
            <a:r>
              <a:rPr lang="en-GB" sz="1200" b="0" i="0" u="none" strike="noStrike" kern="1200" baseline="0">
                <a:solidFill>
                  <a:schemeClr val="tx1"/>
                </a:solidFill>
                <a:latin typeface="+mn-lt"/>
                <a:ea typeface="+mn-ea"/>
                <a:cs typeface="+mn-cs"/>
              </a:rPr>
              <a:t>o Retrieves the next message or messages from the queue while keeping the message or messages</a:t>
            </a:r>
          </a:p>
          <a:p>
            <a:r>
              <a:rPr lang="en-GB" sz="1200" b="0" i="0" u="none" strike="noStrike" kern="1200" baseline="0">
                <a:solidFill>
                  <a:schemeClr val="tx1"/>
                </a:solidFill>
                <a:latin typeface="+mn-lt"/>
                <a:ea typeface="+mn-ea"/>
                <a:cs typeface="+mn-cs"/>
              </a:rPr>
              <a:t>visible to other clients</a:t>
            </a:r>
          </a:p>
          <a:p>
            <a:r>
              <a:rPr lang="en-GB" sz="1200" b="0" i="0" u="none" strike="noStrike" kern="1200" baseline="0">
                <a:solidFill>
                  <a:schemeClr val="tx1"/>
                </a:solidFill>
                <a:latin typeface="+mn-lt"/>
                <a:ea typeface="+mn-ea"/>
                <a:cs typeface="+mn-cs"/>
              </a:rPr>
              <a:t>• Update Message</a:t>
            </a:r>
          </a:p>
          <a:p>
            <a:r>
              <a:rPr lang="en-GB" sz="1200" b="0" i="0" u="none" strike="noStrike" kern="1200" baseline="0">
                <a:solidFill>
                  <a:schemeClr val="tx1"/>
                </a:solidFill>
                <a:latin typeface="+mn-lt"/>
                <a:ea typeface="+mn-ea"/>
                <a:cs typeface="+mn-cs"/>
              </a:rPr>
              <a:t>o Updates the content or visibility timeout of a specified message</a:t>
            </a:r>
          </a:p>
          <a:p>
            <a:r>
              <a:rPr lang="en-GB" sz="1200" b="0" i="0" u="none" strike="noStrike" kern="1200" baseline="0">
                <a:solidFill>
                  <a:schemeClr val="tx1"/>
                </a:solidFill>
                <a:latin typeface="+mn-lt"/>
                <a:ea typeface="+mn-ea"/>
                <a:cs typeface="+mn-cs"/>
              </a:rPr>
              <a:t>• Delete Message</a:t>
            </a:r>
          </a:p>
          <a:p>
            <a:r>
              <a:rPr lang="en-GB" sz="1200" b="0" i="0" u="none" strike="noStrike" kern="1200" baseline="0">
                <a:solidFill>
                  <a:schemeClr val="tx1"/>
                </a:solidFill>
                <a:latin typeface="+mn-lt"/>
                <a:ea typeface="+mn-ea"/>
                <a:cs typeface="+mn-cs"/>
              </a:rPr>
              <a:t>o After a message is processed, you can delete the message from the queue so that it won’t be</a:t>
            </a:r>
          </a:p>
          <a:p>
            <a:r>
              <a:rPr lang="en-GB" sz="1200" b="0" i="0" u="none" strike="noStrike" kern="1200" baseline="0">
                <a:solidFill>
                  <a:schemeClr val="tx1"/>
                </a:solidFill>
                <a:latin typeface="+mn-lt"/>
                <a:ea typeface="+mn-ea"/>
                <a:cs typeface="+mn-cs"/>
              </a:rPr>
              <a:t>processed again.</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94</a:t>
            </a:fld>
            <a:endParaRPr lang="en-US" b="0">
              <a:latin typeface="+mn-lt"/>
            </a:endParaRPr>
          </a:p>
        </p:txBody>
      </p:sp>
      <p:sp>
        <p:nvSpPr>
          <p:cNvPr id="5" name="Rectangle 4">
            <a:extLst>
              <a:ext uri="{FF2B5EF4-FFF2-40B4-BE49-F238E27FC236}">
                <a16:creationId xmlns:a16="http://schemas.microsoft.com/office/drawing/2014/main" id="{A4455A78-CD06-403C-BF6B-007D58CDFA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11331F3-EBF6-4DEA-8646-9FE94093996B}"/>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083827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95</a:t>
            </a:fld>
            <a:endParaRPr lang="en-US" b="0">
              <a:latin typeface="+mn-lt"/>
            </a:endParaRPr>
          </a:p>
        </p:txBody>
      </p:sp>
      <p:sp>
        <p:nvSpPr>
          <p:cNvPr id="5" name="Rectangle 4">
            <a:extLst>
              <a:ext uri="{FF2B5EF4-FFF2-40B4-BE49-F238E27FC236}">
                <a16:creationId xmlns:a16="http://schemas.microsoft.com/office/drawing/2014/main" id="{77770873-3C3F-428D-8442-8743074A2F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8C87534-74AC-4423-B4BC-9EC71F5F5C3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564518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Service Bus is a fully managed messaging platform in Azure. Components of your application can leverage Service Bus to share messages in a disconnected manner.</a:t>
            </a:r>
          </a:p>
          <a:p>
            <a:r>
              <a:rPr lang="en-GB" sz="1200" b="0" i="0" u="none" strike="noStrike" kern="1200" baseline="0">
                <a:solidFill>
                  <a:schemeClr val="tx1"/>
                </a:solidFill>
                <a:latin typeface="+mn-lt"/>
                <a:ea typeface="+mn-ea"/>
                <a:cs typeface="+mn-cs"/>
              </a:rPr>
              <a:t>This lesson describes the Service Bus service and its features.</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Service Bus.</a:t>
            </a:r>
          </a:p>
          <a:p>
            <a:r>
              <a:rPr lang="en-GB" sz="1200" b="0" i="0" u="none" strike="noStrike" kern="1200" baseline="0">
                <a:solidFill>
                  <a:schemeClr val="tx1"/>
                </a:solidFill>
                <a:latin typeface="+mn-lt"/>
                <a:ea typeface="+mn-ea"/>
                <a:cs typeface="+mn-cs"/>
              </a:rPr>
              <a:t>• Describe the features of Service Bus.</a:t>
            </a:r>
          </a:p>
          <a:p>
            <a:r>
              <a:rPr lang="en-GB" sz="1200" b="0" i="0" u="none" strike="noStrike" kern="1200" baseline="0">
                <a:solidFill>
                  <a:schemeClr val="tx1"/>
                </a:solidFill>
                <a:latin typeface="+mn-lt"/>
                <a:ea typeface="+mn-ea"/>
                <a:cs typeface="+mn-cs"/>
              </a:rPr>
              <a:t>• Create a Service Bus namespace.</a:t>
            </a: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96</a:t>
            </a:fld>
            <a:endParaRPr lang="en-US" b="0">
              <a:latin typeface="+mn-lt"/>
            </a:endParaRPr>
          </a:p>
        </p:txBody>
      </p:sp>
      <p:sp>
        <p:nvSpPr>
          <p:cNvPr id="5" name="Rectangle 4">
            <a:extLst>
              <a:ext uri="{FF2B5EF4-FFF2-40B4-BE49-F238E27FC236}">
                <a16:creationId xmlns:a16="http://schemas.microsoft.com/office/drawing/2014/main" id="{152E0FC7-F2D8-4C9F-9BE9-B1168C2E3F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FAE0F4E-71E9-4A53-9714-17D9EE64E25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525456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Different situations require different styles of communication. Sometimes, letting applications send and receive messages through a simple queue is the best solution. In other situations, where an ordinary queue isn't enough, a queue with a publish and subscribe mechanism is better. And in some cases, all that's really needed is a connection between applications—queues aren’t always required for intermodule communication. Service Bus provides all three options, letting your applications interact in several different ways.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97</a:t>
            </a:fld>
            <a:endParaRPr lang="en-US" b="0">
              <a:latin typeface="+mn-lt"/>
            </a:endParaRPr>
          </a:p>
        </p:txBody>
      </p:sp>
      <p:sp>
        <p:nvSpPr>
          <p:cNvPr id="5" name="Rectangle 4">
            <a:extLst>
              <a:ext uri="{FF2B5EF4-FFF2-40B4-BE49-F238E27FC236}">
                <a16:creationId xmlns:a16="http://schemas.microsoft.com/office/drawing/2014/main" id="{9945A02D-9B33-4912-A10B-E5B73E8755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D4B905B-5F55-4CD5-BDA1-3EF71350DFF5}"/>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2572994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In the later modules, the student will learn about Service Bus Relays and Notification Hubs. Service Bus Queues will be discussed in the next lesson. Publish-Subscribe Topics is not used as much anymore because Notification Hubs replaces most of its functionality.</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Which of these Service Bus features can be used for synchronous communication?</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Queues</a:t>
            </a:r>
            <a:r>
              <a:rPr lang="en-GB" sz="1200" b="0" i="0" u="none" strike="noStrike" kern="1200" baseline="0">
                <a:solidFill>
                  <a:schemeClr val="tx1"/>
                </a:solidFill>
                <a:latin typeface="+mn-lt"/>
                <a:ea typeface="+mn-ea"/>
                <a:cs typeface="+mn-cs"/>
              </a:rPr>
              <a:t>. They act as an intermediary layer between your application components and store messages that other application components can receive.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Topics</a:t>
            </a:r>
            <a:r>
              <a:rPr lang="en-GB" sz="1200" b="0" i="0" u="none" strike="noStrike" kern="1200" baseline="0">
                <a:solidFill>
                  <a:schemeClr val="tx1"/>
                </a:solidFill>
                <a:latin typeface="+mn-lt"/>
                <a:ea typeface="+mn-ea"/>
                <a:cs typeface="+mn-cs"/>
              </a:rPr>
              <a:t>. They are a one-directional communication mechanism that allow client applications or devices to subscribe to a opic. A separate application or device can publish messages to topics for consumption by the client applications.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Relays</a:t>
            </a:r>
            <a:r>
              <a:rPr lang="en-GB" sz="1200" b="0" i="0" u="none" strike="noStrike" kern="1200" baseline="0">
                <a:solidFill>
                  <a:schemeClr val="tx1"/>
                </a:solidFill>
                <a:latin typeface="+mn-lt"/>
                <a:ea typeface="+mn-ea"/>
                <a:cs typeface="+mn-cs"/>
              </a:rPr>
              <a:t>. They are a bidirectional proxy for communication with a Windows Communication Foundation (WCF) service. Client applications can bind directly to the relay endpoint and the relay</a:t>
            </a:r>
          </a:p>
          <a:p>
            <a:r>
              <a:rPr lang="en-GB" sz="1200" b="0" i="0" u="none" strike="noStrike" kern="1200" baseline="0">
                <a:solidFill>
                  <a:schemeClr val="tx1"/>
                </a:solidFill>
                <a:latin typeface="+mn-lt"/>
                <a:ea typeface="+mn-ea"/>
                <a:cs typeface="+mn-cs"/>
              </a:rPr>
              <a:t>infrastructure handles routing messages to the appropriate WCF service endpoint.</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Notification Hubs</a:t>
            </a:r>
            <a:r>
              <a:rPr lang="en-GB" sz="1200" b="0" i="0" u="none" strike="noStrike" kern="1200" baseline="0">
                <a:solidFill>
                  <a:schemeClr val="tx1"/>
                </a:solidFill>
                <a:latin typeface="+mn-lt"/>
                <a:ea typeface="+mn-ea"/>
                <a:cs typeface="+mn-cs"/>
              </a:rPr>
              <a:t>. It is a managed, brokered system for distributing messages from server applications to client devices across various platforms by using local notifications.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98</a:t>
            </a:fld>
            <a:endParaRPr lang="en-US" b="0">
              <a:latin typeface="+mn-lt"/>
            </a:endParaRPr>
          </a:p>
        </p:txBody>
      </p:sp>
      <p:sp>
        <p:nvSpPr>
          <p:cNvPr id="5" name="Rectangle 4">
            <a:extLst>
              <a:ext uri="{FF2B5EF4-FFF2-40B4-BE49-F238E27FC236}">
                <a16:creationId xmlns:a16="http://schemas.microsoft.com/office/drawing/2014/main" id="{E7166DB3-713D-4B26-937D-940C55D7F3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20D2A384-1F9C-4A2A-B0A3-69C397860C0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041619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Which queues would you scope together in a massive cloud application and which queues would you scope separately?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Namespaces serve as a basic logical grouping of Service Bus service instances.</a:t>
            </a:r>
          </a:p>
          <a:p>
            <a:r>
              <a:rPr lang="en-GB" sz="1200" b="0" i="0" u="none" strike="noStrike" kern="1200" baseline="0">
                <a:solidFill>
                  <a:schemeClr val="tx1"/>
                </a:solidFill>
                <a:latin typeface="+mn-lt"/>
                <a:ea typeface="+mn-ea"/>
                <a:cs typeface="+mn-cs"/>
              </a:rPr>
              <a:t>When you create a queue, topic, or relay, you give it a name. The instance name is then combined the name of your namespace to create a unique identifier for the object. Applications</a:t>
            </a:r>
          </a:p>
          <a:p>
            <a:r>
              <a:rPr lang="en-GB" sz="1200" b="0" i="0" u="none" strike="noStrike" kern="1200" baseline="0">
                <a:solidFill>
                  <a:schemeClr val="tx1"/>
                </a:solidFill>
                <a:latin typeface="+mn-lt"/>
                <a:ea typeface="+mn-ea"/>
                <a:cs typeface="+mn-cs"/>
              </a:rPr>
              <a:t>can provide this name to Service Bus, and then se that queue, topic, or relay to communicate with one another.</a:t>
            </a:r>
          </a:p>
          <a:p>
            <a:r>
              <a:rPr lang="en-GB" sz="1200" b="0" i="0" u="none" strike="noStrike" kern="1200" baseline="0">
                <a:solidFill>
                  <a:schemeClr val="tx1"/>
                </a:solidFill>
                <a:latin typeface="+mn-lt"/>
                <a:ea typeface="+mn-ea"/>
                <a:cs typeface="+mn-cs"/>
              </a:rPr>
              <a:t>Service Bus namespaces can also contain management credentials, or shared keys, that your client applications can use to connect to Service Bus.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99</a:t>
            </a:fld>
            <a:endParaRPr lang="en-US" b="0">
              <a:latin typeface="+mn-lt"/>
            </a:endParaRPr>
          </a:p>
        </p:txBody>
      </p:sp>
      <p:sp>
        <p:nvSpPr>
          <p:cNvPr id="5" name="Rectangle 4">
            <a:extLst>
              <a:ext uri="{FF2B5EF4-FFF2-40B4-BE49-F238E27FC236}">
                <a16:creationId xmlns:a16="http://schemas.microsoft.com/office/drawing/2014/main" id="{335FEE6E-0D3A-452A-B16E-8D041CC562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C33B03B-D41B-4CCD-B4E7-FBB7C81DEF7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8519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4.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oleObject" Target="../embeddings/oleObject6.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7.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0.emf"/><Relationship Id="rId4" Type="http://schemas.openxmlformats.org/officeDocument/2006/relationships/oleObject" Target="../embeddings/oleObject8.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0.emf"/><Relationship Id="rId4" Type="http://schemas.openxmlformats.org/officeDocument/2006/relationships/oleObject" Target="../embeddings/oleObject9.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0.emf"/><Relationship Id="rId4" Type="http://schemas.openxmlformats.org/officeDocument/2006/relationships/oleObject" Target="../embeddings/oleObject10.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22.png"/><Relationship Id="rId5" Type="http://schemas.openxmlformats.org/officeDocument/2006/relationships/image" Target="../media/image20.emf"/><Relationship Id="rId4" Type="http://schemas.openxmlformats.org/officeDocument/2006/relationships/oleObject" Target="../embeddings/oleObject11.bin"/></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0.emf"/><Relationship Id="rId4" Type="http://schemas.openxmlformats.org/officeDocument/2006/relationships/oleObject" Target="../embeddings/oleObject12.bin"/></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7.png"/><Relationship Id="rId4" Type="http://schemas.microsoft.com/office/2007/relationships/hdphoto" Target="../media/hdphoto2.wdp"/></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15374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0131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41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05191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30317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517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4"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41868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8246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56511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6467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276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9566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8908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030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65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2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78439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569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Las Vegas, Nevada</a:t>
            </a:r>
          </a:p>
          <a:p>
            <a:pPr>
              <a:lnSpc>
                <a:spcPct val="90000"/>
              </a:lnSpc>
              <a:spcAft>
                <a:spcPts val="441"/>
              </a:spcAft>
            </a:pPr>
            <a:r>
              <a:rPr lang="en-US" sz="1765">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a:gradFill>
                  <a:gsLst>
                    <a:gs pos="2917">
                      <a:schemeClr val="tx1"/>
                    </a:gs>
                    <a:gs pos="30000">
                      <a:schemeClr val="tx1"/>
                    </a:gs>
                  </a:gsLst>
                  <a:lin ang="5400000" scaled="0"/>
                </a:gradFill>
                <a:latin typeface="+mj-lt"/>
              </a:rPr>
              <a:t>Digital</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Transformation</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048992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Tree>
    <p:extLst>
      <p:ext uri="{BB962C8B-B14F-4D97-AF65-F5344CB8AC3E}">
        <p14:creationId xmlns:p14="http://schemas.microsoft.com/office/powerpoint/2010/main" val="1566885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4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744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11517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3940-03E5-43CA-9DEC-110582AEB10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78BE8C6-E54F-4513-BAA5-093CEDC6FFB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5755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8889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1073"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403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4"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69578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008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3729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6620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6541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7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63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5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err="1"/>
              <a:t>WiFi</a:t>
            </a:r>
            <a:r>
              <a:rPr lang="en-US"/>
              <a:t>: </a:t>
            </a:r>
            <a:r>
              <a:rPr lang="en-US" err="1"/>
              <a:t>msftguest</a:t>
            </a:r>
            <a:r>
              <a:rPr lang="en-US"/>
              <a:t> =&gt; event code: msevent11lz</a:t>
            </a:r>
          </a:p>
          <a:p>
            <a:pPr lvl="0"/>
            <a:r>
              <a:rPr lang="en-US"/>
              <a:t>Content &amp; Labs: http://github.com/guruskill/70-535</a:t>
            </a:r>
          </a:p>
          <a:p>
            <a:pPr lvl="0"/>
            <a:endParaRPr lang="en-US"/>
          </a:p>
        </p:txBody>
      </p:sp>
    </p:spTree>
    <p:extLst>
      <p:ext uri="{BB962C8B-B14F-4D97-AF65-F5344CB8AC3E}">
        <p14:creationId xmlns:p14="http://schemas.microsoft.com/office/powerpoint/2010/main" val="38539698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744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7362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241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38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Tree>
    <p:extLst>
      <p:ext uri="{BB962C8B-B14F-4D97-AF65-F5344CB8AC3E}">
        <p14:creationId xmlns:p14="http://schemas.microsoft.com/office/powerpoint/2010/main" val="3036593090"/>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54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7111243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643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118983236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5426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4282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30896180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12307777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Tree>
    <p:extLst>
      <p:ext uri="{BB962C8B-B14F-4D97-AF65-F5344CB8AC3E}">
        <p14:creationId xmlns:p14="http://schemas.microsoft.com/office/powerpoint/2010/main" val="29064355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8581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3675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1786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07131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24186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7296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931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1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97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7907936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07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28779892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a:t>Edit Content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78085897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179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96333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28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9700832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75922949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42665829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37656848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775293956"/>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953115809"/>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89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5056452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335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481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28701833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035990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7913301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1865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1125661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8568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28694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51102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15260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46043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0922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42572726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25292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15791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09959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669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29582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6089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7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4899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41491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480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a:t>Edit Source URL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22589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070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980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4927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6688111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4896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36117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Click to edit title style</a:t>
            </a:r>
          </a:p>
        </p:txBody>
      </p:sp>
      <p:sp>
        <p:nvSpPr>
          <p:cNvPr id="4" name="Text Placeholder 8"/>
          <p:cNvSpPr>
            <a:spLocks noGrp="1"/>
          </p:cNvSpPr>
          <p:nvPr>
            <p:ph type="body" sz="quarter" idx="11" hasCustomPrompt="1"/>
          </p:nvPr>
        </p:nvSpPr>
        <p:spPr>
          <a:xfrm>
            <a:off x="512899" y="3219171"/>
            <a:ext cx="7515594"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36282779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a:t>Edit Scenario Case Study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331739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370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a:t>Edit Question</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611943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a:t>Paste Answers from Question Slide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701940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a:t>Enter Description(s)</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a:solidFill>
                  <a:srgbClr val="00B0F0"/>
                </a:solidFill>
              </a:rPr>
              <a:t>DEMO</a:t>
            </a:r>
          </a:p>
        </p:txBody>
      </p:sp>
    </p:spTree>
    <p:extLst>
      <p:ext uri="{BB962C8B-B14F-4D97-AF65-F5344CB8AC3E}">
        <p14:creationId xmlns:p14="http://schemas.microsoft.com/office/powerpoint/2010/main" val="4072800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2386668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a:t>Click to Edit/Paste/Insert Code or Paste/Insert Screenshot</a:t>
            </a:r>
          </a:p>
          <a:p>
            <a:pPr lvl="1"/>
            <a:r>
              <a:rPr lang="en-US"/>
              <a:t>	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977202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a:t>Edit Code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836464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Title</a:t>
            </a:r>
          </a:p>
        </p:txBody>
      </p:sp>
    </p:spTree>
    <p:extLst>
      <p:ext uri="{BB962C8B-B14F-4D97-AF65-F5344CB8AC3E}">
        <p14:creationId xmlns:p14="http://schemas.microsoft.com/office/powerpoint/2010/main" val="781420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1</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2</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3</a:t>
            </a:r>
          </a:p>
          <a:p>
            <a:pPr lvl="1"/>
            <a:r>
              <a:rPr lang="en-US"/>
              <a:t>Second level</a:t>
            </a:r>
          </a:p>
          <a:p>
            <a:pPr lvl="2"/>
            <a:r>
              <a:rPr lang="en-US"/>
              <a:t>Third level</a:t>
            </a:r>
          </a:p>
          <a:p>
            <a:pPr lvl="3"/>
            <a:r>
              <a:rPr lang="en-US"/>
              <a:t>Fourth level</a:t>
            </a:r>
          </a:p>
          <a:p>
            <a:pPr lvl="4"/>
            <a:r>
              <a:rPr lang="en-US"/>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Resources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Results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Observations</a:t>
            </a:r>
          </a:p>
          <a:p>
            <a:pPr lvl="1"/>
            <a:r>
              <a:rPr lang="en-US"/>
              <a:t>Second level</a:t>
            </a:r>
          </a:p>
          <a:p>
            <a:pPr lvl="2"/>
            <a:r>
              <a:rPr lang="en-US"/>
              <a:t>Third level</a:t>
            </a:r>
          </a:p>
          <a:p>
            <a:pPr lvl="3"/>
            <a:r>
              <a:rPr lang="en-US"/>
              <a:t>Fourth level</a:t>
            </a:r>
          </a:p>
          <a:p>
            <a:pPr lvl="4"/>
            <a:r>
              <a:rPr lang="en-US"/>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74338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638880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55228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40274810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298560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6697311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353263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060515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8074925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1531412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16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030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658154"/>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0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1743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4131462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918233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a:t>Click to edit Master title style</a:t>
            </a:r>
          </a:p>
        </p:txBody>
      </p:sp>
    </p:spTree>
    <p:extLst>
      <p:ext uri="{BB962C8B-B14F-4D97-AF65-F5344CB8AC3E}">
        <p14:creationId xmlns:p14="http://schemas.microsoft.com/office/powerpoint/2010/main" val="3578731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195947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95814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896302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2115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5857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28171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78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4509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88618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396987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1483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898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91D-D777-463D-A757-70178A04A0E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CF46EFD-1D9D-4254-AE6F-8E6E322AA37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6213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34441757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2895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5687764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293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2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7901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558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9641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7618635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815585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432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3744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3F4-551D-4E25-A329-904090982ED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C284A93-B398-4B93-9DB2-06C82F612B9B}"/>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16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2717739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638165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983253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633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2262"/>
          <a:stretch/>
        </p:blipFill>
        <p:spPr>
          <a:xfrm>
            <a:off x="311" y="-312"/>
            <a:ext cx="12191377" cy="6858623"/>
          </a:xfrm>
          <a:prstGeom prst="rect">
            <a:avLst/>
          </a:prstGeom>
        </p:spPr>
      </p:pic>
    </p:spTree>
    <p:extLst>
      <p:ext uri="{BB962C8B-B14F-4D97-AF65-F5344CB8AC3E}">
        <p14:creationId xmlns:p14="http://schemas.microsoft.com/office/powerpoint/2010/main" val="85752089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8" name="Rectangle 7"/>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2926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 y="3015596"/>
            <a:ext cx="12192434" cy="3227867"/>
          </a:xfrm>
          <a:prstGeom prst="rect">
            <a:avLst/>
          </a:prstGeom>
        </p:spPr>
      </p:pic>
      <p:sp>
        <p:nvSpPr>
          <p:cNvPr id="6" name="Rectangle 5"/>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24698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36949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318433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2515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64189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621941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1170900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927392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023809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2896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065464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339850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02434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2223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051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48238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422432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4353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60687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9498536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150990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474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66255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129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a:t>Session Code Here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2630873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6890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607545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Las Vegas, Nevada</a:t>
            </a:r>
          </a:p>
          <a:p>
            <a:pPr>
              <a:lnSpc>
                <a:spcPct val="90000"/>
              </a:lnSpc>
              <a:spcAft>
                <a:spcPts val="441"/>
              </a:spcAft>
            </a:pPr>
            <a:r>
              <a:rPr lang="en-US" sz="1765">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a:gradFill>
                  <a:gsLst>
                    <a:gs pos="2917">
                      <a:schemeClr val="tx1"/>
                    </a:gs>
                    <a:gs pos="30000">
                      <a:schemeClr val="tx1"/>
                    </a:gs>
                  </a:gsLst>
                  <a:lin ang="5400000" scaled="0"/>
                </a:gradFill>
                <a:latin typeface="+mj-lt"/>
              </a:rPr>
              <a:t>Digital</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Transformation</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14686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Tree>
    <p:extLst>
      <p:ext uri="{BB962C8B-B14F-4D97-AF65-F5344CB8AC3E}">
        <p14:creationId xmlns:p14="http://schemas.microsoft.com/office/powerpoint/2010/main" val="1091070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740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4.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image" Target="../media/image14.emf"/><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theme" Target="../theme/theme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tags" Target="../tags/tag1.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vmlDrawing" Target="../drawings/vmlDrawing1.v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image" Target="../media/image14.emf"/><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image" Target="../media/image18.emf"/><Relationship Id="rId10" Type="http://schemas.openxmlformats.org/officeDocument/2006/relationships/slideLayout" Target="../slideLayouts/slideLayout124.xml"/><Relationship Id="rId19" Type="http://schemas.openxmlformats.org/officeDocument/2006/relationships/theme" Target="../theme/theme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image" Target="../media/image19.emf"/><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oleObject" Target="../embeddings/oleObject3.bin"/><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tags" Target="../tags/tag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vmlDrawing" Target="../drawings/vmlDrawing3.v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theme" Target="../theme/theme8.xml"/><Relationship Id="rId8" Type="http://schemas.openxmlformats.org/officeDocument/2006/relationships/slideLayout" Target="../slideLayouts/slideLayout1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F7D06EC3-092C-49F8-9354-4D830D62D18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224856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a:solidFill>
                  <a:schemeClr val="bg2">
                    <a:lumMod val="75000"/>
                  </a:schemeClr>
                </a:solidFill>
              </a:rPr>
              <a:t>#70-535 @ITProGuru</a:t>
            </a:r>
          </a:p>
        </p:txBody>
      </p:sp>
      <p:pic>
        <p:nvPicPr>
          <p:cNvPr id="9" name="Picture 8">
            <a:extLst>
              <a:ext uri="{FF2B5EF4-FFF2-40B4-BE49-F238E27FC236}">
                <a16:creationId xmlns:a16="http://schemas.microsoft.com/office/drawing/2014/main" id="{3CEEB17F-7955-4F52-831A-3E8DFD3C837F}"/>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20660493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11E7B10C-D183-4D63-8DAE-BAD2DE44042A}"/>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284308689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3C54F98-6F09-433E-AB4E-208DE0F6415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375966707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1283673"/>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596682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3905"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5121867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61"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276195"/>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179012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2.xml"/><Relationship Id="rId4" Type="http://schemas.openxmlformats.org/officeDocument/2006/relationships/hyperlink" Target="https://github.com/MSTecs/Azure-DevDay"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30.xml"/><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86.emf"/></Relationships>
</file>

<file path=ppt/slides/_rels/slide1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3.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47.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8" Type="http://schemas.openxmlformats.org/officeDocument/2006/relationships/hyperlink" Target="http://www.measureup.com/" TargetMode="External"/><Relationship Id="rId3" Type="http://schemas.openxmlformats.org/officeDocument/2006/relationships/hyperlink" Target="https://www.microsoft.com/en-us/learning/default.aspx" TargetMode="External"/><Relationship Id="rId7" Type="http://schemas.openxmlformats.org/officeDocument/2006/relationships/hyperlink" Target="https://www.edx.org/" TargetMode="External"/><Relationship Id="rId2" Type="http://schemas.openxmlformats.org/officeDocument/2006/relationships/notesSlide" Target="../notesSlides/notesSlide148.xml"/><Relationship Id="rId1" Type="http://schemas.openxmlformats.org/officeDocument/2006/relationships/slideLayout" Target="../slideLayouts/slideLayout77.xml"/><Relationship Id="rId6" Type="http://schemas.openxmlformats.org/officeDocument/2006/relationships/hyperlink" Target="https://mva.microsoft.com/" TargetMode="External"/><Relationship Id="rId5" Type="http://schemas.openxmlformats.org/officeDocument/2006/relationships/hyperlink" Target="https://technet.microsoft.com/en-us/learning/bb291022.aspx" TargetMode="External"/><Relationship Id="rId4" Type="http://schemas.openxmlformats.org/officeDocument/2006/relationships/hyperlink" Target="http://borntolearn.mslearn.net/"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7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0.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hyperlink" Target="https://docs.microsoft.com/en-us/azure/cosmos-db/performance-testing" TargetMode="External"/><Relationship Id="rId13" Type="http://schemas.openxmlformats.org/officeDocument/2006/relationships/hyperlink" Target="https://docs.microsoft.com/en-us/azure/cosmos-db/online-backup-and-restore" TargetMode="External"/><Relationship Id="rId3" Type="http://schemas.openxmlformats.org/officeDocument/2006/relationships/hyperlink" Target="https://na01.safelinks.protection.outlook.com/?url=https://azure.microsoft.com/en-us/blog/a-technical-overview-of-azure-cosmos-db/&amp;data=02|01|dharmas@microsoft.com|41077c9f554f4920e44508d4cd2b7c77|72f988bf86f141af91ab2d7cd011db47|1|0|636359034044841051&amp;sdata=qZeLmgFoxl4xZ6lL/KjkM3p2sb%2BWg2fwFnUhD%2BOVfDI%3D&amp;reserved=0" TargetMode="External"/><Relationship Id="rId7" Type="http://schemas.openxmlformats.org/officeDocument/2006/relationships/hyperlink" Target="https://docs.microsoft.com/en-us/azure/cosmos-db/consistency-levels" TargetMode="External"/><Relationship Id="rId12" Type="http://schemas.openxmlformats.org/officeDocument/2006/relationships/hyperlink" Target="https://docs.microsoft.com/en-us/azure/cosmos-db/time-to-live"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hyperlink" Target="https://docs.microsoft.com/en-us/azure/cosmos-db/partition-data" TargetMode="External"/><Relationship Id="rId11" Type="http://schemas.openxmlformats.org/officeDocument/2006/relationships/hyperlink" Target="https://docs.microsoft.com/en-us/azure/cosmos-db/request-units" TargetMode="External"/><Relationship Id="rId5" Type="http://schemas.openxmlformats.org/officeDocument/2006/relationships/hyperlink" Target="https://docs.microsoft.com/en-us/azure/cosmos-db/regional-failover" TargetMode="External"/><Relationship Id="rId15" Type="http://schemas.openxmlformats.org/officeDocument/2006/relationships/hyperlink" Target="https://azure.microsoft.com/en-us/support/legal/sla/cosmos-db/v1_0/" TargetMode="External"/><Relationship Id="rId10" Type="http://schemas.openxmlformats.org/officeDocument/2006/relationships/hyperlink" Target="https://docs.microsoft.com/en-us/azure/cosmos-db/indexing-policies" TargetMode="External"/><Relationship Id="rId4" Type="http://schemas.openxmlformats.org/officeDocument/2006/relationships/hyperlink" Target="https://docs.microsoft.com/en-us/azure/cosmos-db/distribute-data-globally" TargetMode="External"/><Relationship Id="rId9" Type="http://schemas.openxmlformats.org/officeDocument/2006/relationships/hyperlink" Target="http://www.vldb.org/pvldb/vol8/p1668-shukla.pdf" TargetMode="External"/><Relationship Id="rId14" Type="http://schemas.openxmlformats.org/officeDocument/2006/relationships/hyperlink" Target="https://docs.microsoft.com/en-us/azure/cosmos-db/spark-connector"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account].blob.core.windows.net/%5bcontainer%5d/%5bblob"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hyperlink" Target="https://[account].blob.core.windows.net/%5bcontainer%5d?restype=container"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hyperlink" Target="http://myaccount.file.core.windows.net/myshare/m" TargetMode="External"/><Relationship Id="rId4" Type="http://schemas.openxmlformats.org/officeDocument/2006/relationships/hyperlink" Target="file:///\\myaccount.file.core.windows.net\myshare\myfile"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www.digizol.com/2010/10/linux-find-content-filenames-search.html"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commons.wikimedia.org/wiki/file:aws_simple_icons_messaging_amazon_sqs_queue.svg" TargetMode="External"/><Relationship Id="rId5" Type="http://schemas.openxmlformats.org/officeDocument/2006/relationships/image" Target="../media/image39.png"/><Relationship Id="rId4" Type="http://schemas.openxmlformats.org/officeDocument/2006/relationships/hyperlink" Target="https://openclipart.org/detail/215435/db-tables"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69D192-E67A-429C-AD51-3ABB663A099E}"/>
              </a:ext>
            </a:extLst>
          </p:cNvPr>
          <p:cNvSpPr>
            <a:spLocks noGrp="1"/>
          </p:cNvSpPr>
          <p:nvPr>
            <p:ph type="title"/>
          </p:nvPr>
        </p:nvSpPr>
        <p:spPr>
          <a:xfrm>
            <a:off x="0" y="1827412"/>
            <a:ext cx="7457490" cy="1792850"/>
          </a:xfrm>
        </p:spPr>
        <p:txBody>
          <a:bodyPr/>
          <a:lstStyle/>
          <a:p>
            <a:r>
              <a:rPr lang="en-US" sz="4700" b="1"/>
              <a:t>Developing Microsoft Azure Solutions</a:t>
            </a:r>
          </a:p>
        </p:txBody>
      </p:sp>
      <p:sp>
        <p:nvSpPr>
          <p:cNvPr id="6" name="Text Placeholder 5">
            <a:extLst>
              <a:ext uri="{FF2B5EF4-FFF2-40B4-BE49-F238E27FC236}">
                <a16:creationId xmlns:a16="http://schemas.microsoft.com/office/drawing/2014/main" id="{A88989AD-CB8F-4FCE-8D24-2EDF96F7DA4F}"/>
              </a:ext>
            </a:extLst>
          </p:cNvPr>
          <p:cNvSpPr>
            <a:spLocks noGrp="1"/>
          </p:cNvSpPr>
          <p:nvPr>
            <p:ph type="body" sz="quarter" idx="14"/>
          </p:nvPr>
        </p:nvSpPr>
        <p:spPr>
          <a:xfrm>
            <a:off x="0" y="199382"/>
            <a:ext cx="5380106" cy="1114129"/>
          </a:xfrm>
        </p:spPr>
        <p:txBody>
          <a:bodyPr/>
          <a:lstStyle/>
          <a:p>
            <a:r>
              <a:rPr lang="en-US"/>
              <a:t>Azure Skills Developers Days </a:t>
            </a:r>
          </a:p>
        </p:txBody>
      </p:sp>
      <p:sp>
        <p:nvSpPr>
          <p:cNvPr id="7" name="TextBox 6">
            <a:extLst>
              <a:ext uri="{FF2B5EF4-FFF2-40B4-BE49-F238E27FC236}">
                <a16:creationId xmlns:a16="http://schemas.microsoft.com/office/drawing/2014/main" id="{A1E88187-2926-43B6-87BD-367242B18BEC}"/>
              </a:ext>
            </a:extLst>
          </p:cNvPr>
          <p:cNvSpPr txBox="1"/>
          <p:nvPr/>
        </p:nvSpPr>
        <p:spPr>
          <a:xfrm>
            <a:off x="487643" y="4134163"/>
            <a:ext cx="7544279" cy="105604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FFFFFF"/>
                </a:solidFill>
                <a:effectLst/>
                <a:uLnTx/>
                <a:uFillTx/>
                <a:latin typeface="Segoe UI"/>
                <a:ea typeface="+mn-ea"/>
                <a:cs typeface="+mn-cs"/>
              </a:rPr>
              <a:t>        WiFi: </a:t>
            </a:r>
            <a:r>
              <a:rPr kumimoji="0" lang="en-US" sz="3137" b="1" i="0" u="none" strike="noStrike" kern="1200" cap="none" spc="0" normalizeH="0" baseline="0" noProof="0">
                <a:ln>
                  <a:noFill/>
                </a:ln>
                <a:solidFill>
                  <a:srgbClr val="FFFFFF"/>
                </a:solidFill>
                <a:effectLst/>
                <a:uLnTx/>
                <a:uFillTx/>
                <a:latin typeface="Segoe UI"/>
                <a:ea typeface="+mn-ea"/>
                <a:cs typeface="+mn-cs"/>
              </a:rPr>
              <a:t>MSFTGUEST</a:t>
            </a:r>
            <a:r>
              <a:rPr kumimoji="0" lang="en-US" sz="3137"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FFFFFF"/>
                </a:solidFill>
                <a:effectLst/>
                <a:uLnTx/>
                <a:uFillTx/>
                <a:latin typeface="Segoe UI"/>
                <a:ea typeface="+mn-ea"/>
                <a:cs typeface="+mn-cs"/>
              </a:rPr>
              <a:t>Password: </a:t>
            </a:r>
            <a:r>
              <a:rPr kumimoji="0" lang="en-US" sz="3137" b="1" i="0" u="none" strike="noStrike" kern="1200" cap="none" spc="0" normalizeH="0" baseline="0" noProof="0">
                <a:ln>
                  <a:noFill/>
                </a:ln>
                <a:solidFill>
                  <a:srgbClr val="FFFFFF"/>
                </a:solidFill>
                <a:effectLst/>
                <a:uLnTx/>
                <a:uFillTx/>
                <a:latin typeface="Segoe UI"/>
                <a:ea typeface="+mn-ea"/>
                <a:cs typeface="+mn-cs"/>
              </a:rPr>
              <a:t>msevent</a:t>
            </a:r>
            <a:r>
              <a:rPr kumimoji="0" lang="en-US" sz="3137" b="1" i="0" u="none" strike="noStrike" kern="1200" cap="none" spc="0" normalizeH="0" baseline="0" noProof="0">
                <a:ln>
                  <a:noFill/>
                </a:ln>
                <a:solidFill>
                  <a:srgbClr val="FFFFFF"/>
                </a:solidFill>
                <a:effectLst/>
                <a:highlight>
                  <a:srgbClr val="FF0000"/>
                </a:highlight>
                <a:uLnTx/>
                <a:uFillTx/>
                <a:latin typeface="Segoe UI"/>
                <a:ea typeface="+mn-ea"/>
                <a:cs typeface="+mn-cs"/>
              </a:rPr>
              <a:t>00xx</a:t>
            </a:r>
            <a:r>
              <a:rPr kumimoji="0" lang="en-US" sz="3137" b="0" i="0" u="none" strike="noStrike" kern="1200" cap="none" spc="0" normalizeH="0" baseline="0" noProof="0">
                <a:ln>
                  <a:noFill/>
                </a:ln>
                <a:solidFill>
                  <a:srgbClr val="FFFFFF"/>
                </a:solidFill>
                <a:effectLst/>
                <a:uLnTx/>
                <a:uFillTx/>
                <a:latin typeface="Segoe UI"/>
                <a:ea typeface="+mn-ea"/>
                <a:cs typeface="+mn-cs"/>
              </a:rPr>
              <a:t> </a:t>
            </a:r>
          </a:p>
        </p:txBody>
      </p:sp>
      <p:pic>
        <p:nvPicPr>
          <p:cNvPr id="9" name="Picture 6" descr="http://www.aionsolution.com/wp-content/uploads/2017/10/microsoft-azure-640x401.png">
            <a:extLst>
              <a:ext uri="{FF2B5EF4-FFF2-40B4-BE49-F238E27FC236}">
                <a16:creationId xmlns:a16="http://schemas.microsoft.com/office/drawing/2014/main" id="{D26820CD-2F4E-4954-A721-D51FB9FC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414" y="4556976"/>
            <a:ext cx="1397691" cy="8757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F64577-808F-473B-8823-86F90DCCD8B1}"/>
              </a:ext>
            </a:extLst>
          </p:cNvPr>
          <p:cNvSpPr txBox="1"/>
          <p:nvPr/>
        </p:nvSpPr>
        <p:spPr>
          <a:xfrm>
            <a:off x="5484073" y="5996613"/>
            <a:ext cx="6297511" cy="830997"/>
          </a:xfrm>
          <a:prstGeom prst="rect">
            <a:avLst/>
          </a:prstGeom>
          <a:solidFill>
            <a:schemeClr val="tx1"/>
          </a:solid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Content Location: </a:t>
            </a:r>
            <a:r>
              <a:rPr kumimoji="0" lang="en-US" sz="2400" b="0" i="0" strike="noStrike" kern="1200" cap="none" spc="0" normalizeH="0" baseline="0" noProof="0">
                <a:ln>
                  <a:noFill/>
                </a:ln>
                <a:solidFill>
                  <a:srgbClr val="505050"/>
                </a:solidFill>
                <a:effectLst/>
                <a:uLnTx/>
                <a:uFillTx/>
                <a:latin typeface="Segoe UI"/>
                <a:ea typeface="+mn-ea"/>
                <a:cs typeface="+mn-cs"/>
                <a:hlinkClick r:id="rId4"/>
              </a:rPr>
              <a:t>https://github.com/</a:t>
            </a:r>
            <a:r>
              <a:rPr lang="en-US" sz="2400">
                <a:solidFill>
                  <a:srgbClr val="505050"/>
                </a:solidFill>
                <a:latin typeface="Segoe UI"/>
                <a:hlinkClick r:id="rId4"/>
              </a:rPr>
              <a:t>MSTecs</a:t>
            </a:r>
            <a:r>
              <a:rPr kumimoji="0" lang="en-US" sz="2400" b="0" i="0" strike="noStrike" kern="1200" cap="none" spc="0" normalizeH="0" baseline="0" noProof="0">
                <a:ln>
                  <a:noFill/>
                </a:ln>
                <a:solidFill>
                  <a:srgbClr val="505050"/>
                </a:solidFill>
                <a:effectLst/>
                <a:uLnTx/>
                <a:uFillTx/>
                <a:latin typeface="Segoe UI"/>
                <a:ea typeface="+mn-ea"/>
                <a:cs typeface="+mn-cs"/>
                <a:hlinkClick r:id="rId4"/>
              </a:rPr>
              <a:t>/</a:t>
            </a:r>
            <a:r>
              <a:rPr lang="en-US" sz="2400">
                <a:solidFill>
                  <a:srgbClr val="505050"/>
                </a:solidFill>
                <a:latin typeface="Segoe UI"/>
                <a:hlinkClick r:id="rId4"/>
              </a:rPr>
              <a:t>Azure-DevDay</a:t>
            </a:r>
            <a:endParaRPr lang="en-US" u="sng">
              <a:solidFill>
                <a:srgbClr val="FFFFFF"/>
              </a:solidFill>
              <a:latin typeface="Segoe UI"/>
              <a:cs typeface="Segoe UI"/>
              <a:hlinkClick r:id="rId4"/>
            </a:endParaRPr>
          </a:p>
        </p:txBody>
      </p:sp>
    </p:spTree>
    <p:extLst>
      <p:ext uri="{BB962C8B-B14F-4D97-AF65-F5344CB8AC3E}">
        <p14:creationId xmlns:p14="http://schemas.microsoft.com/office/powerpoint/2010/main" val="2677462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1DA7-4AEC-4D0E-A760-BF110A317D68}"/>
              </a:ext>
            </a:extLst>
          </p:cNvPr>
          <p:cNvSpPr>
            <a:spLocks noGrp="1"/>
          </p:cNvSpPr>
          <p:nvPr>
            <p:ph type="title"/>
          </p:nvPr>
        </p:nvSpPr>
        <p:spPr/>
        <p:txBody>
          <a:bodyPr/>
          <a:lstStyle/>
          <a:p>
            <a:r>
              <a:rPr lang="en-US"/>
              <a:t>Types of Storage</a:t>
            </a:r>
          </a:p>
        </p:txBody>
      </p:sp>
      <p:graphicFrame>
        <p:nvGraphicFramePr>
          <p:cNvPr id="4" name="Content Placeholder 1" descr="This graphic describes appropriate storage uses for and features of tables, blobs, and queues, which are depicted as hexagons. Tables store records and unstructured tables, and are efficient key lookups. Blobs store files, drives, and multimedia, and features SAS tokens for security. Queues store and manage simple messages or requests.">
            <a:extLst>
              <a:ext uri="{FF2B5EF4-FFF2-40B4-BE49-F238E27FC236}">
                <a16:creationId xmlns:a16="http://schemas.microsoft.com/office/drawing/2014/main" id="{C2CB9B5F-A044-4AE5-9DF1-0A85631B86C6}"/>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3852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9414-C35D-4B50-9A31-65071DC2EC20}"/>
              </a:ext>
            </a:extLst>
          </p:cNvPr>
          <p:cNvSpPr>
            <a:spLocks noGrp="1"/>
          </p:cNvSpPr>
          <p:nvPr>
            <p:ph type="title"/>
          </p:nvPr>
        </p:nvSpPr>
        <p:spPr/>
        <p:txBody>
          <a:bodyPr/>
          <a:lstStyle/>
          <a:p>
            <a:r>
              <a:rPr lang="fr-FR"/>
              <a:t>Lesson 3: Azure Service Bus Queues</a:t>
            </a:r>
            <a:endParaRPr lang="en-US"/>
          </a:p>
        </p:txBody>
      </p:sp>
      <p:sp>
        <p:nvSpPr>
          <p:cNvPr id="3" name="Text Placeholder 2">
            <a:extLst>
              <a:ext uri="{FF2B5EF4-FFF2-40B4-BE49-F238E27FC236}">
                <a16:creationId xmlns:a16="http://schemas.microsoft.com/office/drawing/2014/main" id="{8C9B94E6-8A9D-40AE-9586-F40326D94D30}"/>
              </a:ext>
            </a:extLst>
          </p:cNvPr>
          <p:cNvSpPr>
            <a:spLocks noGrp="1"/>
          </p:cNvSpPr>
          <p:nvPr>
            <p:ph type="body" idx="1"/>
          </p:nvPr>
        </p:nvSpPr>
        <p:spPr/>
        <p:txBody>
          <a:bodyPr/>
          <a:lstStyle/>
          <a:p>
            <a:r>
              <a:rPr lang="en-US"/>
              <a:t>Service Bus Queues Overview
Queue Message Delivery
Characteristics of Service Bus Queue Messages
Service Bus Queues vs. Storage Queues</a:t>
            </a:r>
          </a:p>
        </p:txBody>
      </p:sp>
    </p:spTree>
    <p:extLst>
      <p:ext uri="{BB962C8B-B14F-4D97-AF65-F5344CB8AC3E}">
        <p14:creationId xmlns:p14="http://schemas.microsoft.com/office/powerpoint/2010/main" val="27579395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CF81-F18F-4512-8A71-13F977206913}"/>
              </a:ext>
            </a:extLst>
          </p:cNvPr>
          <p:cNvSpPr>
            <a:spLocks noGrp="1"/>
          </p:cNvSpPr>
          <p:nvPr>
            <p:ph type="title"/>
          </p:nvPr>
        </p:nvSpPr>
        <p:spPr/>
        <p:txBody>
          <a:bodyPr/>
          <a:lstStyle/>
          <a:p>
            <a:r>
              <a:rPr lang="en-US"/>
              <a:t>Service Bus Queues Overview</a:t>
            </a:r>
          </a:p>
        </p:txBody>
      </p:sp>
      <p:sp>
        <p:nvSpPr>
          <p:cNvPr id="4" name="Content Placeholder 2">
            <a:extLst>
              <a:ext uri="{FF2B5EF4-FFF2-40B4-BE49-F238E27FC236}">
                <a16:creationId xmlns:a16="http://schemas.microsoft.com/office/drawing/2014/main" id="{04DDFAD1-BBF5-4241-A158-DE53F44B252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queues offer a brokered messaging communication model</a:t>
            </a:r>
          </a:p>
          <a:p>
            <a:pPr lvl="1"/>
            <a:r>
              <a:rPr lang="en-US" kern="0">
                <a:solidFill>
                  <a:srgbClr val="000000"/>
                </a:solidFill>
              </a:rPr>
              <a:t>Distributed applications can share messages in a First In First Out (FIFO) pattern</a:t>
            </a:r>
          </a:p>
          <a:p>
            <a:pPr lvl="1"/>
            <a:r>
              <a:rPr lang="en-US" kern="0">
                <a:solidFill>
                  <a:srgbClr val="000000"/>
                </a:solidFill>
              </a:rPr>
              <a:t>Individual messages are only received by one message consumer</a:t>
            </a:r>
          </a:p>
          <a:p>
            <a:pPr marL="288925" lvl="1" indent="0">
              <a:buNone/>
            </a:pPr>
            <a:endParaRPr lang="en-US" kern="0">
              <a:solidFill>
                <a:srgbClr val="000000"/>
              </a:solidFill>
            </a:endParaRPr>
          </a:p>
          <a:p>
            <a:pPr lvl="1"/>
            <a:endParaRPr lang="en-US" kern="0">
              <a:solidFill>
                <a:srgbClr val="000000"/>
              </a:solidFill>
            </a:endParaRPr>
          </a:p>
        </p:txBody>
      </p:sp>
      <p:graphicFrame>
        <p:nvGraphicFramePr>
          <p:cNvPr id="5" name="Diagram 4" descr="Graphic shows the structure of the Service Bus queues communication model. There are three columns, Message Sender on the left, Service Bus Namespace in the center, and Message Receiver on the right. Under the Message Server column, Web App, Mobile App and Service are listed. These connect to a Queue shown in the Namespace column, which in turn connects to a Service or Application in the Message Receiver column on the right.">
            <a:extLst>
              <a:ext uri="{FF2B5EF4-FFF2-40B4-BE49-F238E27FC236}">
                <a16:creationId xmlns:a16="http://schemas.microsoft.com/office/drawing/2014/main" id="{C8172BC9-63D4-4A26-BCA4-53DDED8337A5}"/>
              </a:ext>
            </a:extLst>
          </p:cNvPr>
          <p:cNvGraphicFramePr/>
          <p:nvPr>
            <p:extLst/>
          </p:nvPr>
        </p:nvGraphicFramePr>
        <p:xfrm>
          <a:off x="2989634" y="3599234"/>
          <a:ext cx="6096000" cy="2912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8726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ECB2-7251-4DCA-9980-F0EE1A6AE8B5}"/>
              </a:ext>
            </a:extLst>
          </p:cNvPr>
          <p:cNvSpPr>
            <a:spLocks noGrp="1"/>
          </p:cNvSpPr>
          <p:nvPr>
            <p:ph type="title"/>
          </p:nvPr>
        </p:nvSpPr>
        <p:spPr/>
        <p:txBody>
          <a:bodyPr/>
          <a:lstStyle/>
          <a:p>
            <a:r>
              <a:rPr lang="en-US"/>
              <a:t>Queue Message Delivery</a:t>
            </a:r>
          </a:p>
        </p:txBody>
      </p:sp>
      <p:sp>
        <p:nvSpPr>
          <p:cNvPr id="4" name="Content Placeholder 2">
            <a:extLst>
              <a:ext uri="{FF2B5EF4-FFF2-40B4-BE49-F238E27FC236}">
                <a16:creationId xmlns:a16="http://schemas.microsoft.com/office/drawing/2014/main" id="{A74F472E-EF29-4A7E-8790-4BE09292E6DD}"/>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queues provide a queuing mechanism with tight control on the order </a:t>
            </a:r>
            <a:br>
              <a:rPr lang="en-US" kern="0">
                <a:solidFill>
                  <a:srgbClr val="000000"/>
                </a:solidFill>
              </a:rPr>
            </a:br>
            <a:r>
              <a:rPr lang="en-US" kern="0">
                <a:solidFill>
                  <a:srgbClr val="000000"/>
                </a:solidFill>
              </a:rPr>
              <a:t>and delivery of messages</a:t>
            </a:r>
          </a:p>
          <a:p>
            <a:pPr lvl="1"/>
            <a:r>
              <a:rPr lang="en-US" kern="0">
                <a:solidFill>
                  <a:srgbClr val="000000"/>
                </a:solidFill>
              </a:rPr>
              <a:t>Messages will appear only once</a:t>
            </a:r>
          </a:p>
          <a:p>
            <a:pPr lvl="1"/>
            <a:r>
              <a:rPr lang="en-US" kern="0">
                <a:solidFill>
                  <a:srgbClr val="000000"/>
                </a:solidFill>
              </a:rPr>
              <a:t>Messages are processed using the FIFO pattern</a:t>
            </a:r>
          </a:p>
          <a:p>
            <a:pPr lvl="1"/>
            <a:r>
              <a:rPr lang="en-US" kern="0">
                <a:solidFill>
                  <a:srgbClr val="000000"/>
                </a:solidFill>
              </a:rPr>
              <a:t>Message locks can be renewed</a:t>
            </a:r>
          </a:p>
          <a:p>
            <a:pPr lvl="1"/>
            <a:r>
              <a:rPr lang="en-US" kern="0">
                <a:solidFill>
                  <a:srgbClr val="000000"/>
                </a:solidFill>
              </a:rPr>
              <a:t>Supports transactions</a:t>
            </a:r>
          </a:p>
        </p:txBody>
      </p:sp>
    </p:spTree>
    <p:extLst>
      <p:ext uri="{BB962C8B-B14F-4D97-AF65-F5344CB8AC3E}">
        <p14:creationId xmlns:p14="http://schemas.microsoft.com/office/powerpoint/2010/main" val="767813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1878-CA2F-436F-87E2-C4516F796797}"/>
              </a:ext>
            </a:extLst>
          </p:cNvPr>
          <p:cNvSpPr>
            <a:spLocks noGrp="1"/>
          </p:cNvSpPr>
          <p:nvPr>
            <p:ph type="title"/>
          </p:nvPr>
        </p:nvSpPr>
        <p:spPr/>
        <p:txBody>
          <a:bodyPr/>
          <a:lstStyle/>
          <a:p>
            <a:r>
              <a:rPr lang="en-US"/>
              <a:t>Characteristics of Service Bus Queue Messages</a:t>
            </a:r>
          </a:p>
        </p:txBody>
      </p:sp>
      <p:sp>
        <p:nvSpPr>
          <p:cNvPr id="4" name="Content Placeholder 2">
            <a:extLst>
              <a:ext uri="{FF2B5EF4-FFF2-40B4-BE49-F238E27FC236}">
                <a16:creationId xmlns:a16="http://schemas.microsoft.com/office/drawing/2014/main" id="{9EEBE0F6-1085-4337-990D-4809E8CB122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 messages consist of few major parts:</a:t>
            </a:r>
          </a:p>
          <a:p>
            <a:pPr lvl="1"/>
            <a:r>
              <a:rPr lang="en-US" kern="0">
                <a:solidFill>
                  <a:srgbClr val="000000"/>
                </a:solidFill>
              </a:rPr>
              <a:t>Body</a:t>
            </a:r>
          </a:p>
          <a:p>
            <a:pPr lvl="2"/>
            <a:r>
              <a:rPr lang="en-US" kern="0">
                <a:solidFill>
                  <a:srgbClr val="000000"/>
                </a:solidFill>
              </a:rPr>
              <a:t>The body can be any serializable object or a stream</a:t>
            </a:r>
          </a:p>
          <a:p>
            <a:pPr lvl="2"/>
            <a:r>
              <a:rPr lang="en-US" kern="0">
                <a:solidFill>
                  <a:srgbClr val="000000"/>
                </a:solidFill>
              </a:rPr>
              <a:t>The DataContractSerializer is used to serialize the complex object</a:t>
            </a:r>
          </a:p>
          <a:p>
            <a:pPr lvl="1"/>
            <a:r>
              <a:rPr lang="en-US" kern="0">
                <a:solidFill>
                  <a:srgbClr val="000000"/>
                </a:solidFill>
              </a:rPr>
              <a:t>Label</a:t>
            </a:r>
          </a:p>
          <a:p>
            <a:pPr lvl="2"/>
            <a:r>
              <a:rPr lang="en-US" kern="0">
                <a:solidFill>
                  <a:srgbClr val="000000"/>
                </a:solidFill>
              </a:rPr>
              <a:t>Simple text label</a:t>
            </a:r>
          </a:p>
          <a:p>
            <a:pPr lvl="1"/>
            <a:r>
              <a:rPr lang="en-US" kern="0">
                <a:solidFill>
                  <a:srgbClr val="000000"/>
                </a:solidFill>
              </a:rPr>
              <a:t>TimeToLive</a:t>
            </a:r>
          </a:p>
          <a:p>
            <a:pPr lvl="1"/>
            <a:r>
              <a:rPr lang="en-US" kern="0">
                <a:solidFill>
                  <a:srgbClr val="000000"/>
                </a:solidFill>
              </a:rPr>
              <a:t>Properties</a:t>
            </a:r>
          </a:p>
          <a:p>
            <a:pPr lvl="2"/>
            <a:r>
              <a:rPr lang="en-US" kern="0">
                <a:solidFill>
                  <a:srgbClr val="000000"/>
                </a:solidFill>
              </a:rPr>
              <a:t>Dictionary of properties that can be used by your specific consumers</a:t>
            </a:r>
          </a:p>
        </p:txBody>
      </p:sp>
    </p:spTree>
    <p:extLst>
      <p:ext uri="{BB962C8B-B14F-4D97-AF65-F5344CB8AC3E}">
        <p14:creationId xmlns:p14="http://schemas.microsoft.com/office/powerpoint/2010/main" val="441873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E5B5-3BF8-40A0-A4DA-F5E8B2AB0268}"/>
              </a:ext>
            </a:extLst>
          </p:cNvPr>
          <p:cNvSpPr>
            <a:spLocks noGrp="1"/>
          </p:cNvSpPr>
          <p:nvPr>
            <p:ph type="title"/>
          </p:nvPr>
        </p:nvSpPr>
        <p:spPr/>
        <p:txBody>
          <a:bodyPr/>
          <a:lstStyle/>
          <a:p>
            <a:r>
              <a:rPr lang="fr-FR"/>
              <a:t>Service Bus Queues vs. Storage Queues</a:t>
            </a:r>
            <a:endParaRPr lang="en-US"/>
          </a:p>
        </p:txBody>
      </p:sp>
      <p:sp>
        <p:nvSpPr>
          <p:cNvPr id="4" name="Text Placeholder 3">
            <a:extLst>
              <a:ext uri="{FF2B5EF4-FFF2-40B4-BE49-F238E27FC236}">
                <a16:creationId xmlns:a16="http://schemas.microsoft.com/office/drawing/2014/main" id="{8199F3C3-9D38-49B4-ACEE-85D78C2CC241}"/>
              </a:ext>
            </a:extLst>
          </p:cNvPr>
          <p:cNvSpPr txBox="1">
            <a:spLocks/>
          </p:cNvSpPr>
          <p:nvPr/>
        </p:nvSpPr>
        <p:spPr>
          <a:xfrm>
            <a:off x="1687286" y="1175884"/>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Storage Queues</a:t>
            </a:r>
          </a:p>
        </p:txBody>
      </p:sp>
      <p:sp>
        <p:nvSpPr>
          <p:cNvPr id="5" name="Content Placeholder 4">
            <a:extLst>
              <a:ext uri="{FF2B5EF4-FFF2-40B4-BE49-F238E27FC236}">
                <a16:creationId xmlns:a16="http://schemas.microsoft.com/office/drawing/2014/main" id="{45B59970-4533-44C4-A5BD-6F51603FA028}"/>
              </a:ext>
            </a:extLst>
          </p:cNvPr>
          <p:cNvSpPr txBox="1">
            <a:spLocks/>
          </p:cNvSpPr>
          <p:nvPr/>
        </p:nvSpPr>
        <p:spPr>
          <a:xfrm>
            <a:off x="1687286" y="1815646"/>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Arbitrary ordering</a:t>
            </a:r>
          </a:p>
          <a:p>
            <a:pPr lvl="0"/>
            <a:r>
              <a:rPr lang="en-US" sz="2400" kern="0">
                <a:solidFill>
                  <a:srgbClr val="000000"/>
                </a:solidFill>
              </a:rPr>
              <a:t>Delivery at least once, possibly multiple times</a:t>
            </a:r>
          </a:p>
          <a:p>
            <a:pPr lvl="0"/>
            <a:r>
              <a:rPr lang="en-US" sz="2400" kern="0">
                <a:solidFill>
                  <a:srgbClr val="000000"/>
                </a:solidFill>
              </a:rPr>
              <a:t>30-second default locks can be extended to 7 days</a:t>
            </a:r>
          </a:p>
          <a:p>
            <a:pPr lvl="0"/>
            <a:r>
              <a:rPr lang="en-US" sz="2400" kern="0">
                <a:solidFill>
                  <a:srgbClr val="000000"/>
                </a:solidFill>
              </a:rPr>
              <a:t>Supports in-place updates of the message content</a:t>
            </a:r>
          </a:p>
          <a:p>
            <a:pPr lvl="0"/>
            <a:r>
              <a:rPr lang="en-US" sz="2400" kern="0">
                <a:solidFill>
                  <a:srgbClr val="000000"/>
                </a:solidFill>
              </a:rPr>
              <a:t>Can integrate with WF through a custom activity</a:t>
            </a:r>
          </a:p>
        </p:txBody>
      </p:sp>
      <p:sp>
        <p:nvSpPr>
          <p:cNvPr id="6" name="Text Placeholder 5">
            <a:extLst>
              <a:ext uri="{FF2B5EF4-FFF2-40B4-BE49-F238E27FC236}">
                <a16:creationId xmlns:a16="http://schemas.microsoft.com/office/drawing/2014/main" id="{CC056004-502A-4BC2-B953-E97090E536A7}"/>
              </a:ext>
            </a:extLst>
          </p:cNvPr>
          <p:cNvSpPr txBox="1">
            <a:spLocks/>
          </p:cNvSpPr>
          <p:nvPr/>
        </p:nvSpPr>
        <p:spPr>
          <a:xfrm>
            <a:off x="5875112" y="1175884"/>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Service Bus Queues</a:t>
            </a:r>
          </a:p>
        </p:txBody>
      </p:sp>
      <p:sp>
        <p:nvSpPr>
          <p:cNvPr id="7" name="Content Placeholder 6">
            <a:extLst>
              <a:ext uri="{FF2B5EF4-FFF2-40B4-BE49-F238E27FC236}">
                <a16:creationId xmlns:a16="http://schemas.microsoft.com/office/drawing/2014/main" id="{F1A2C5BC-92BA-40A6-A5DE-7B1B74510661}"/>
              </a:ext>
            </a:extLst>
          </p:cNvPr>
          <p:cNvSpPr txBox="1">
            <a:spLocks/>
          </p:cNvSpPr>
          <p:nvPr/>
        </p:nvSpPr>
        <p:spPr>
          <a:xfrm>
            <a:off x="5875112" y="1815646"/>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FIFO guaranteed ordering</a:t>
            </a:r>
          </a:p>
          <a:p>
            <a:pPr lvl="0"/>
            <a:r>
              <a:rPr lang="en-US" sz="2400" kern="0">
                <a:solidFill>
                  <a:srgbClr val="000000"/>
                </a:solidFill>
              </a:rPr>
              <a:t>Delivery at least once and at most once</a:t>
            </a:r>
          </a:p>
          <a:p>
            <a:pPr lvl="0"/>
            <a:r>
              <a:rPr lang="en-US" sz="2400" kern="0">
                <a:solidFill>
                  <a:srgbClr val="000000"/>
                </a:solidFill>
              </a:rPr>
              <a:t>60-second default locks can be renewed</a:t>
            </a:r>
          </a:p>
          <a:p>
            <a:pPr lvl="0"/>
            <a:r>
              <a:rPr lang="en-US" sz="2400" kern="0">
                <a:solidFill>
                  <a:srgbClr val="000000"/>
                </a:solidFill>
              </a:rPr>
              <a:t>Messages are finalized once consumed</a:t>
            </a:r>
          </a:p>
          <a:p>
            <a:pPr lvl="0"/>
            <a:r>
              <a:rPr lang="en-US" sz="2400" kern="0">
                <a:solidFill>
                  <a:srgbClr val="000000"/>
                </a:solidFill>
              </a:rPr>
              <a:t>Native integration with WCF and WF</a:t>
            </a:r>
          </a:p>
        </p:txBody>
      </p:sp>
    </p:spTree>
    <p:extLst>
      <p:ext uri="{BB962C8B-B14F-4D97-AF65-F5344CB8AC3E}">
        <p14:creationId xmlns:p14="http://schemas.microsoft.com/office/powerpoint/2010/main" val="30555927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FFB1-4B20-4FC6-8D2C-19E9AFC7D24A}"/>
              </a:ext>
            </a:extLst>
          </p:cNvPr>
          <p:cNvSpPr>
            <a:spLocks noGrp="1"/>
          </p:cNvSpPr>
          <p:nvPr>
            <p:ph type="ctrTitle" sz="quarter"/>
          </p:nvPr>
        </p:nvSpPr>
        <p:spPr>
          <a:xfrm>
            <a:off x="6096000" y="2069050"/>
            <a:ext cx="5732417" cy="627864"/>
          </a:xfrm>
        </p:spPr>
        <p:txBody>
          <a:bodyPr/>
          <a:lstStyle/>
          <a:p>
            <a:r>
              <a:rPr lang="en-US"/>
              <a:t>Module 8</a:t>
            </a:r>
          </a:p>
        </p:txBody>
      </p:sp>
      <p:sp>
        <p:nvSpPr>
          <p:cNvPr id="3" name="Subtitle 2">
            <a:extLst>
              <a:ext uri="{FF2B5EF4-FFF2-40B4-BE49-F238E27FC236}">
                <a16:creationId xmlns:a16="http://schemas.microsoft.com/office/drawing/2014/main" id="{303ADBE7-C9F9-47D3-8611-64D4C9D4A875}"/>
              </a:ext>
            </a:extLst>
          </p:cNvPr>
          <p:cNvSpPr>
            <a:spLocks noGrp="1"/>
          </p:cNvSpPr>
          <p:nvPr>
            <p:ph type="subTitle" sz="quarter" idx="1"/>
          </p:nvPr>
        </p:nvSpPr>
        <p:spPr>
          <a:xfrm>
            <a:off x="6096000" y="2895600"/>
            <a:ext cx="5872480" cy="1103872"/>
          </a:xfrm>
        </p:spPr>
        <p:txBody>
          <a:bodyPr/>
          <a:lstStyle/>
          <a:p>
            <a:r>
              <a:rPr lang="en-US"/>
              <a:t>Securing Azure Web Applications
</a:t>
            </a:r>
          </a:p>
        </p:txBody>
      </p:sp>
    </p:spTree>
    <p:extLst>
      <p:ext uri="{BB962C8B-B14F-4D97-AF65-F5344CB8AC3E}">
        <p14:creationId xmlns:p14="http://schemas.microsoft.com/office/powerpoint/2010/main" val="2702376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091E-EF5F-4CB9-BFDA-DA0AD6DC81BD}"/>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5711D179-CAA1-4545-927C-FFC4CA3FFD86}"/>
              </a:ext>
            </a:extLst>
          </p:cNvPr>
          <p:cNvSpPr>
            <a:spLocks noGrp="1"/>
          </p:cNvSpPr>
          <p:nvPr>
            <p:ph type="body" idx="1"/>
          </p:nvPr>
        </p:nvSpPr>
        <p:spPr/>
        <p:txBody>
          <a:bodyPr/>
          <a:lstStyle/>
          <a:p>
            <a:r>
              <a:rPr lang="en-US"/>
              <a:t>Azure Active Directory
Azure AD Directories
Azure AD Multi-Factor Authentication</a:t>
            </a:r>
          </a:p>
          <a:p>
            <a:r>
              <a:rPr lang="en-US"/>
              <a:t>Azure Key Vault</a:t>
            </a:r>
          </a:p>
        </p:txBody>
      </p:sp>
    </p:spTree>
    <p:extLst>
      <p:ext uri="{BB962C8B-B14F-4D97-AF65-F5344CB8AC3E}">
        <p14:creationId xmlns:p14="http://schemas.microsoft.com/office/powerpoint/2010/main" val="11816702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6E8B-EFE3-45AA-942A-35E309096B9B}"/>
              </a:ext>
            </a:extLst>
          </p:cNvPr>
          <p:cNvSpPr>
            <a:spLocks noGrp="1"/>
          </p:cNvSpPr>
          <p:nvPr>
            <p:ph type="title"/>
          </p:nvPr>
        </p:nvSpPr>
        <p:spPr/>
        <p:txBody>
          <a:bodyPr/>
          <a:lstStyle/>
          <a:p>
            <a:r>
              <a:rPr lang="en-US"/>
              <a:t>Lesson 1: Azure Active Directory</a:t>
            </a:r>
          </a:p>
        </p:txBody>
      </p:sp>
      <p:sp>
        <p:nvSpPr>
          <p:cNvPr id="3" name="Text Placeholder 2">
            <a:extLst>
              <a:ext uri="{FF2B5EF4-FFF2-40B4-BE49-F238E27FC236}">
                <a16:creationId xmlns:a16="http://schemas.microsoft.com/office/drawing/2014/main" id="{DDB2184D-E9E3-493B-BBB4-92C81950617C}"/>
              </a:ext>
            </a:extLst>
          </p:cNvPr>
          <p:cNvSpPr>
            <a:spLocks noGrp="1"/>
          </p:cNvSpPr>
          <p:nvPr>
            <p:ph type="body" idx="1"/>
          </p:nvPr>
        </p:nvSpPr>
        <p:spPr/>
        <p:txBody>
          <a:bodyPr/>
          <a:lstStyle/>
          <a:p>
            <a:r>
              <a:rPr lang="en-US"/>
              <a:t>Azure Active Directory Overview
Azure AD Services</a:t>
            </a:r>
          </a:p>
        </p:txBody>
      </p:sp>
    </p:spTree>
    <p:extLst>
      <p:ext uri="{BB962C8B-B14F-4D97-AF65-F5344CB8AC3E}">
        <p14:creationId xmlns:p14="http://schemas.microsoft.com/office/powerpoint/2010/main" val="1090700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ABD3-9B79-4944-8B68-EF1699843CAB}"/>
              </a:ext>
            </a:extLst>
          </p:cNvPr>
          <p:cNvSpPr>
            <a:spLocks noGrp="1"/>
          </p:cNvSpPr>
          <p:nvPr>
            <p:ph type="title"/>
          </p:nvPr>
        </p:nvSpPr>
        <p:spPr/>
        <p:txBody>
          <a:bodyPr/>
          <a:lstStyle/>
          <a:p>
            <a:r>
              <a:rPr lang="en-US"/>
              <a:t>Azure Active Directory Overview</a:t>
            </a:r>
          </a:p>
        </p:txBody>
      </p:sp>
      <p:sp>
        <p:nvSpPr>
          <p:cNvPr id="4" name="Content Placeholder 2">
            <a:extLst>
              <a:ext uri="{FF2B5EF4-FFF2-40B4-BE49-F238E27FC236}">
                <a16:creationId xmlns:a16="http://schemas.microsoft.com/office/drawing/2014/main" id="{DBAB0B50-B07C-423F-9C3D-FAFBC4293CAF}"/>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Managed identity and access management solution in Azure</a:t>
            </a:r>
          </a:p>
          <a:p>
            <a:pPr lvl="1"/>
            <a:r>
              <a:rPr lang="en-US" kern="0">
                <a:solidFill>
                  <a:srgbClr val="000000"/>
                </a:solidFill>
              </a:rPr>
              <a:t>Focus on managing your domain, users, and applications</a:t>
            </a:r>
          </a:p>
          <a:p>
            <a:pPr lvl="0"/>
            <a:r>
              <a:rPr lang="en-US" kern="0">
                <a:solidFill>
                  <a:srgbClr val="000000"/>
                </a:solidFill>
              </a:rPr>
              <a:t>Rich single sign-on solution</a:t>
            </a:r>
          </a:p>
          <a:p>
            <a:pPr lvl="0"/>
            <a:r>
              <a:rPr lang="en-US" kern="0">
                <a:solidFill>
                  <a:srgbClr val="000000"/>
                </a:solidFill>
              </a:rPr>
              <a:t>Supports existing standard protocols such as:</a:t>
            </a:r>
          </a:p>
          <a:p>
            <a:pPr lvl="1"/>
            <a:r>
              <a:rPr lang="en-US" kern="0">
                <a:solidFill>
                  <a:srgbClr val="000000"/>
                </a:solidFill>
              </a:rPr>
              <a:t>SAML 2.0</a:t>
            </a:r>
          </a:p>
          <a:p>
            <a:pPr lvl="1"/>
            <a:r>
              <a:rPr lang="en-US" kern="0">
                <a:solidFill>
                  <a:srgbClr val="000000"/>
                </a:solidFill>
              </a:rPr>
              <a:t>WS-Federation</a:t>
            </a:r>
          </a:p>
          <a:p>
            <a:pPr lvl="1"/>
            <a:r>
              <a:rPr lang="en-US" kern="0">
                <a:solidFill>
                  <a:srgbClr val="000000"/>
                </a:solidFill>
              </a:rPr>
              <a:t>OpenID Connect</a:t>
            </a:r>
          </a:p>
          <a:p>
            <a:pPr lvl="1"/>
            <a:r>
              <a:rPr lang="en-US" kern="0">
                <a:solidFill>
                  <a:srgbClr val="000000"/>
                </a:solidFill>
              </a:rPr>
              <a:t>OAuth 2.0</a:t>
            </a:r>
          </a:p>
        </p:txBody>
      </p:sp>
    </p:spTree>
    <p:extLst>
      <p:ext uri="{BB962C8B-B14F-4D97-AF65-F5344CB8AC3E}">
        <p14:creationId xmlns:p14="http://schemas.microsoft.com/office/powerpoint/2010/main" val="35566936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9D2-BF8E-4A24-BFA8-E28E39A25C27}"/>
              </a:ext>
            </a:extLst>
          </p:cNvPr>
          <p:cNvSpPr>
            <a:spLocks noGrp="1"/>
          </p:cNvSpPr>
          <p:nvPr>
            <p:ph type="title"/>
          </p:nvPr>
        </p:nvSpPr>
        <p:spPr/>
        <p:txBody>
          <a:bodyPr/>
          <a:lstStyle/>
          <a:p>
            <a:r>
              <a:rPr lang="en-US"/>
              <a:t>Azure Active Directory Overview</a:t>
            </a:r>
          </a:p>
        </p:txBody>
      </p:sp>
      <p:sp>
        <p:nvSpPr>
          <p:cNvPr id="4" name="Content Placeholder 2">
            <a:extLst>
              <a:ext uri="{FF2B5EF4-FFF2-40B4-BE49-F238E27FC236}">
                <a16:creationId xmlns:a16="http://schemas.microsoft.com/office/drawing/2014/main" id="{C6574514-163F-4CDB-9534-221E0E1EF897}"/>
              </a:ext>
            </a:extLst>
          </p:cNvPr>
          <p:cNvSpPr txBox="1">
            <a:spLocks/>
          </p:cNvSpPr>
          <p:nvPr/>
        </p:nvSpPr>
        <p:spPr>
          <a:xfrm>
            <a:off x="613833" y="855322"/>
            <a:ext cx="1055147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Single sign-on for popular cloud applications</a:t>
            </a:r>
          </a:p>
          <a:p>
            <a:pPr lvl="1"/>
            <a:r>
              <a:rPr lang="en-US" kern="0">
                <a:solidFill>
                  <a:srgbClr val="000000"/>
                </a:solidFill>
              </a:rPr>
              <a:t>Integrate it with existing or new deployments of SaaS solutions</a:t>
            </a:r>
          </a:p>
          <a:p>
            <a:pPr lvl="0"/>
            <a:r>
              <a:rPr lang="en-US" kern="0">
                <a:solidFill>
                  <a:srgbClr val="000000"/>
                </a:solidFill>
              </a:rPr>
              <a:t>Centralized management of users and access using the Azure Management Portal</a:t>
            </a:r>
          </a:p>
          <a:p>
            <a:pPr lvl="0"/>
            <a:r>
              <a:rPr lang="en-US" kern="0">
                <a:solidFill>
                  <a:srgbClr val="000000"/>
                </a:solidFill>
              </a:rPr>
              <a:t>Extend your existing directory to the cloud</a:t>
            </a:r>
          </a:p>
          <a:p>
            <a:pPr lvl="0"/>
            <a:endParaRPr lang="en-US" kern="0">
              <a:solidFill>
                <a:srgbClr val="000000"/>
              </a:solidFill>
            </a:endParaRPr>
          </a:p>
        </p:txBody>
      </p:sp>
    </p:spTree>
    <p:extLst>
      <p:ext uri="{BB962C8B-B14F-4D97-AF65-F5344CB8AC3E}">
        <p14:creationId xmlns:p14="http://schemas.microsoft.com/office/powerpoint/2010/main" val="217935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613C-7D5B-4501-9394-F0438C73A96C}"/>
              </a:ext>
            </a:extLst>
          </p:cNvPr>
          <p:cNvSpPr>
            <a:spLocks noGrp="1"/>
          </p:cNvSpPr>
          <p:nvPr>
            <p:ph type="title"/>
          </p:nvPr>
        </p:nvSpPr>
        <p:spPr/>
        <p:txBody>
          <a:bodyPr/>
          <a:lstStyle/>
          <a:p>
            <a:r>
              <a:rPr lang="en-US"/>
              <a:t>Geo-Replication in Azure Storage</a:t>
            </a:r>
          </a:p>
        </p:txBody>
      </p:sp>
      <p:sp>
        <p:nvSpPr>
          <p:cNvPr id="4" name="Content Placeholder 2">
            <a:extLst>
              <a:ext uri="{FF2B5EF4-FFF2-40B4-BE49-F238E27FC236}">
                <a16:creationId xmlns:a16="http://schemas.microsoft.com/office/drawing/2014/main" id="{13B0191F-AC8A-466A-9817-F0A69C85293E}"/>
              </a:ext>
            </a:extLst>
          </p:cNvPr>
          <p:cNvSpPr txBox="1">
            <a:spLocks/>
          </p:cNvSpPr>
          <p:nvPr/>
        </p:nvSpPr>
        <p:spPr>
          <a:xfrm>
            <a:off x="613834" y="1035399"/>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Locally Redundant Storage (LRS)</a:t>
            </a:r>
          </a:p>
          <a:p>
            <a:pPr lvl="1"/>
            <a:r>
              <a:rPr lang="en-US" kern="0">
                <a:solidFill>
                  <a:srgbClr val="000000"/>
                </a:solidFill>
              </a:rPr>
              <a:t>Default option</a:t>
            </a:r>
          </a:p>
          <a:p>
            <a:pPr lvl="1"/>
            <a:r>
              <a:rPr lang="en-US" kern="0">
                <a:solidFill>
                  <a:srgbClr val="000000"/>
                </a:solidFill>
              </a:rPr>
              <a:t>Data is replicated to three different nodes within the same datacenter</a:t>
            </a:r>
          </a:p>
          <a:p>
            <a:r>
              <a:rPr lang="en-US" kern="0">
                <a:solidFill>
                  <a:srgbClr val="000000"/>
                </a:solidFill>
              </a:rPr>
              <a:t>Zone Redundant Storage (ZRS)</a:t>
            </a:r>
          </a:p>
          <a:p>
            <a:pPr lvl="1"/>
            <a:r>
              <a:rPr lang="en-US" kern="0">
                <a:solidFill>
                  <a:srgbClr val="000000"/>
                </a:solidFill>
              </a:rPr>
              <a:t>Data is replicated to three different datacenters within the same region</a:t>
            </a:r>
          </a:p>
          <a:p>
            <a:pPr lvl="1"/>
            <a:r>
              <a:rPr lang="en-US" kern="0">
                <a:solidFill>
                  <a:srgbClr val="000000"/>
                </a:solidFill>
              </a:rPr>
              <a:t>It is possible for data to be replicated across region boundaries if there are not enough datacenters for storage within the region</a:t>
            </a:r>
          </a:p>
          <a:p>
            <a:endParaRPr lang="en-US" kern="0">
              <a:solidFill>
                <a:srgbClr val="000000"/>
              </a:solidFill>
            </a:endParaRPr>
          </a:p>
        </p:txBody>
      </p:sp>
    </p:spTree>
    <p:extLst>
      <p:ext uri="{BB962C8B-B14F-4D97-AF65-F5344CB8AC3E}">
        <p14:creationId xmlns:p14="http://schemas.microsoft.com/office/powerpoint/2010/main" val="27698972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096F-8407-4D4C-9118-592C98C7841B}"/>
              </a:ext>
            </a:extLst>
          </p:cNvPr>
          <p:cNvSpPr>
            <a:spLocks noGrp="1"/>
          </p:cNvSpPr>
          <p:nvPr>
            <p:ph type="title"/>
          </p:nvPr>
        </p:nvSpPr>
        <p:spPr/>
        <p:txBody>
          <a:bodyPr/>
          <a:lstStyle/>
          <a:p>
            <a:r>
              <a:rPr lang="en-US"/>
              <a:t>Azure Active Directory Overview</a:t>
            </a:r>
          </a:p>
        </p:txBody>
      </p:sp>
      <p:sp>
        <p:nvSpPr>
          <p:cNvPr id="4" name="Content Placeholder 2">
            <a:extLst>
              <a:ext uri="{FF2B5EF4-FFF2-40B4-BE49-F238E27FC236}">
                <a16:creationId xmlns:a16="http://schemas.microsoft.com/office/drawing/2014/main" id="{6E4C4F78-E25D-41F1-8C2B-EEDAF86D107C}"/>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Active Directory Premium</a:t>
            </a:r>
          </a:p>
          <a:p>
            <a:pPr lvl="1"/>
            <a:r>
              <a:rPr lang="en-US" kern="0">
                <a:solidFill>
                  <a:srgbClr val="000000"/>
                </a:solidFill>
              </a:rPr>
              <a:t>Self-Service group management and password reset</a:t>
            </a:r>
          </a:p>
          <a:p>
            <a:pPr lvl="1"/>
            <a:r>
              <a:rPr lang="en-US" kern="0">
                <a:solidFill>
                  <a:srgbClr val="000000"/>
                </a:solidFill>
              </a:rPr>
              <a:t>SSO portal branding</a:t>
            </a:r>
          </a:p>
          <a:p>
            <a:pPr lvl="1"/>
            <a:r>
              <a:rPr lang="en-US" kern="0">
                <a:solidFill>
                  <a:srgbClr val="000000"/>
                </a:solidFill>
              </a:rPr>
              <a:t>Group-based access to SaaS applications</a:t>
            </a:r>
          </a:p>
          <a:p>
            <a:pPr lvl="1"/>
            <a:r>
              <a:rPr lang="en-US" kern="0">
                <a:solidFill>
                  <a:srgbClr val="000000"/>
                </a:solidFill>
              </a:rPr>
              <a:t>Advanced reports and alerts</a:t>
            </a:r>
          </a:p>
          <a:p>
            <a:pPr lvl="0"/>
            <a:endParaRPr lang="en-US" kern="0">
              <a:solidFill>
                <a:srgbClr val="000000"/>
              </a:solidFill>
            </a:endParaRPr>
          </a:p>
        </p:txBody>
      </p:sp>
    </p:spTree>
    <p:extLst>
      <p:ext uri="{BB962C8B-B14F-4D97-AF65-F5344CB8AC3E}">
        <p14:creationId xmlns:p14="http://schemas.microsoft.com/office/powerpoint/2010/main" val="10642874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B4D9-C652-43A5-8559-469EB85453E9}"/>
              </a:ext>
            </a:extLst>
          </p:cNvPr>
          <p:cNvSpPr>
            <a:spLocks noGrp="1"/>
          </p:cNvSpPr>
          <p:nvPr>
            <p:ph type="title"/>
          </p:nvPr>
        </p:nvSpPr>
        <p:spPr/>
        <p:txBody>
          <a:bodyPr/>
          <a:lstStyle/>
          <a:p>
            <a:r>
              <a:rPr lang="en-US"/>
              <a:t>Azure AD Services</a:t>
            </a:r>
          </a:p>
        </p:txBody>
      </p:sp>
      <p:graphicFrame>
        <p:nvGraphicFramePr>
          <p:cNvPr id="4" name="Content Placeholder 1" descr="Slide includes two boxes, one containing Directory Services, at top, and a second containing a Multi-Factor Authentication Provider at bottom.">
            <a:extLst>
              <a:ext uri="{FF2B5EF4-FFF2-40B4-BE49-F238E27FC236}">
                <a16:creationId xmlns:a16="http://schemas.microsoft.com/office/drawing/2014/main" id="{4201D4D7-9B7C-4FE9-A8CD-8A26B3817CE3}"/>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10410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7D6B-BE4A-4A9C-8918-0302249DB33A}"/>
              </a:ext>
            </a:extLst>
          </p:cNvPr>
          <p:cNvSpPr>
            <a:spLocks noGrp="1"/>
          </p:cNvSpPr>
          <p:nvPr>
            <p:ph type="title"/>
          </p:nvPr>
        </p:nvSpPr>
        <p:spPr/>
        <p:txBody>
          <a:bodyPr/>
          <a:lstStyle/>
          <a:p>
            <a:r>
              <a:rPr lang="en-US"/>
              <a:t>Lesson 2: Azure AD Directories</a:t>
            </a:r>
          </a:p>
        </p:txBody>
      </p:sp>
      <p:sp>
        <p:nvSpPr>
          <p:cNvPr id="3" name="Text Placeholder 2">
            <a:extLst>
              <a:ext uri="{FF2B5EF4-FFF2-40B4-BE49-F238E27FC236}">
                <a16:creationId xmlns:a16="http://schemas.microsoft.com/office/drawing/2014/main" id="{C3321F68-E1FE-4E44-A895-BC497E52D3F5}"/>
              </a:ext>
            </a:extLst>
          </p:cNvPr>
          <p:cNvSpPr>
            <a:spLocks noGrp="1"/>
          </p:cNvSpPr>
          <p:nvPr>
            <p:ph type="body" idx="1"/>
          </p:nvPr>
        </p:nvSpPr>
        <p:spPr/>
        <p:txBody>
          <a:bodyPr/>
          <a:lstStyle/>
          <a:p>
            <a:r>
              <a:rPr lang="en-US"/>
              <a:t>Managing Directories
Directory Users
Applications in Azure AD
Azure AD Graph</a:t>
            </a:r>
          </a:p>
        </p:txBody>
      </p:sp>
    </p:spTree>
    <p:extLst>
      <p:ext uri="{BB962C8B-B14F-4D97-AF65-F5344CB8AC3E}">
        <p14:creationId xmlns:p14="http://schemas.microsoft.com/office/powerpoint/2010/main" val="34038130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909-A3C1-4F14-9C48-5DF8F23175E2}"/>
              </a:ext>
            </a:extLst>
          </p:cNvPr>
          <p:cNvSpPr>
            <a:spLocks noGrp="1"/>
          </p:cNvSpPr>
          <p:nvPr>
            <p:ph type="title"/>
          </p:nvPr>
        </p:nvSpPr>
        <p:spPr/>
        <p:txBody>
          <a:bodyPr/>
          <a:lstStyle/>
          <a:p>
            <a:r>
              <a:rPr lang="en-US"/>
              <a:t>Managing Directories</a:t>
            </a:r>
          </a:p>
        </p:txBody>
      </p:sp>
      <p:sp>
        <p:nvSpPr>
          <p:cNvPr id="4" name="Content Placeholder 2">
            <a:extLst>
              <a:ext uri="{FF2B5EF4-FFF2-40B4-BE49-F238E27FC236}">
                <a16:creationId xmlns:a16="http://schemas.microsoft.com/office/drawing/2014/main" id="{7A3DF27E-262A-4FBD-8150-4A55DA89A6A7}"/>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manage your organization’s tenant data using any of these tools:</a:t>
            </a:r>
          </a:p>
          <a:p>
            <a:pPr lvl="1"/>
            <a:r>
              <a:rPr lang="en-US" kern="0">
                <a:solidFill>
                  <a:srgbClr val="000000"/>
                </a:solidFill>
              </a:rPr>
              <a:t>Microsoft Azure AD Portal</a:t>
            </a:r>
          </a:p>
          <a:p>
            <a:pPr lvl="1"/>
            <a:r>
              <a:rPr lang="en-US" kern="0">
                <a:solidFill>
                  <a:srgbClr val="000000"/>
                </a:solidFill>
              </a:rPr>
              <a:t>Windows Intune Account Portal</a:t>
            </a:r>
          </a:p>
          <a:p>
            <a:pPr lvl="1"/>
            <a:r>
              <a:rPr lang="en-US" kern="0">
                <a:solidFill>
                  <a:srgbClr val="000000"/>
                </a:solidFill>
              </a:rPr>
              <a:t>Microsoft Azure Management Portal</a:t>
            </a:r>
          </a:p>
          <a:p>
            <a:pPr lvl="1"/>
            <a:r>
              <a:rPr lang="en-US" kern="0">
                <a:solidFill>
                  <a:srgbClr val="000000"/>
                </a:solidFill>
              </a:rPr>
              <a:t>Office 365 Account Portal</a:t>
            </a:r>
          </a:p>
          <a:p>
            <a:pPr lvl="0"/>
            <a:r>
              <a:rPr lang="en-US" kern="0">
                <a:solidFill>
                  <a:srgbClr val="000000"/>
                </a:solidFill>
              </a:rPr>
              <a:t>In the Management Portal, you can perform tasks such as:</a:t>
            </a:r>
          </a:p>
          <a:p>
            <a:pPr lvl="1"/>
            <a:r>
              <a:rPr lang="en-US" kern="0">
                <a:solidFill>
                  <a:srgbClr val="000000"/>
                </a:solidFill>
              </a:rPr>
              <a:t>Create, modify, and dispose user accounts</a:t>
            </a:r>
          </a:p>
          <a:p>
            <a:pPr lvl="1"/>
            <a:r>
              <a:rPr lang="en-US" kern="0">
                <a:solidFill>
                  <a:srgbClr val="000000"/>
                </a:solidFill>
              </a:rPr>
              <a:t>Manage passwords</a:t>
            </a:r>
          </a:p>
          <a:p>
            <a:pPr lvl="1"/>
            <a:endParaRPr lang="en-US" kern="0">
              <a:solidFill>
                <a:srgbClr val="000000"/>
              </a:solidFill>
            </a:endParaRPr>
          </a:p>
        </p:txBody>
      </p:sp>
    </p:spTree>
    <p:extLst>
      <p:ext uri="{BB962C8B-B14F-4D97-AF65-F5344CB8AC3E}">
        <p14:creationId xmlns:p14="http://schemas.microsoft.com/office/powerpoint/2010/main" val="1706842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6D0E-8391-4082-B133-E5ADAE57169B}"/>
              </a:ext>
            </a:extLst>
          </p:cNvPr>
          <p:cNvSpPr>
            <a:spLocks noGrp="1"/>
          </p:cNvSpPr>
          <p:nvPr>
            <p:ph type="title"/>
          </p:nvPr>
        </p:nvSpPr>
        <p:spPr/>
        <p:txBody>
          <a:bodyPr/>
          <a:lstStyle/>
          <a:p>
            <a:r>
              <a:rPr lang="en-US"/>
              <a:t>Managing Directories</a:t>
            </a:r>
          </a:p>
        </p:txBody>
      </p:sp>
      <p:sp>
        <p:nvSpPr>
          <p:cNvPr id="6" name="Title 3">
            <a:extLst>
              <a:ext uri="{FF2B5EF4-FFF2-40B4-BE49-F238E27FC236}">
                <a16:creationId xmlns:a16="http://schemas.microsoft.com/office/drawing/2014/main" id="{DAE92E6B-8CA1-46EA-ABFE-64B5FC01CE74}"/>
              </a:ext>
            </a:extLst>
          </p:cNvPr>
          <p:cNvSpPr txBox="1">
            <a:spLocks/>
          </p:cNvSpPr>
          <p:nvPr/>
        </p:nvSpPr>
        <p:spPr bwMode="auto">
          <a:xfrm>
            <a:off x="3316288" y="5584379"/>
            <a:ext cx="5816527" cy="566738"/>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lnSpc>
                <a:spcPct val="100000"/>
              </a:lnSpc>
            </a:pPr>
            <a:r>
              <a:rPr lang="en-US" sz="2000">
                <a:solidFill>
                  <a:srgbClr val="000000"/>
                </a:solidFill>
                <a:latin typeface="Calibri" panose="020F0502020204030204" pitchFamily="34" charset="0"/>
                <a:cs typeface="Calibri" panose="020F0502020204030204" pitchFamily="34" charset="0"/>
              </a:rPr>
              <a:t>Options for syncing an existing directory with Azure AD</a:t>
            </a:r>
          </a:p>
        </p:txBody>
      </p:sp>
      <p:graphicFrame>
        <p:nvGraphicFramePr>
          <p:cNvPr id="7" name="Content Placeholder 1" descr="Slide includes three options for syncing an existing directory with Azure Active Directory. Those are an identity sync, an identity+password sync, and an identity+password sync with writeback.">
            <a:extLst>
              <a:ext uri="{FF2B5EF4-FFF2-40B4-BE49-F238E27FC236}">
                <a16:creationId xmlns:a16="http://schemas.microsoft.com/office/drawing/2014/main" id="{A041FC6D-9A77-49D6-94A3-A6713CB7F5AC}"/>
              </a:ext>
            </a:extLst>
          </p:cNvPr>
          <p:cNvGraphicFramePr>
            <a:graphicFrameLocks/>
          </p:cNvGraphicFramePr>
          <p:nvPr>
            <p:extLst/>
          </p:nvPr>
        </p:nvGraphicFramePr>
        <p:xfrm>
          <a:off x="3316288" y="1226730"/>
          <a:ext cx="5486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36258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906A5-227D-4946-9EBF-1EAEE88F75C2}"/>
              </a:ext>
            </a:extLst>
          </p:cNvPr>
          <p:cNvSpPr>
            <a:spLocks noGrp="1"/>
          </p:cNvSpPr>
          <p:nvPr>
            <p:ph type="title"/>
          </p:nvPr>
        </p:nvSpPr>
        <p:spPr/>
        <p:txBody>
          <a:bodyPr/>
          <a:lstStyle/>
          <a:p>
            <a:r>
              <a:rPr lang="en-US"/>
              <a:t>Directory Users</a:t>
            </a:r>
          </a:p>
        </p:txBody>
      </p:sp>
      <p:sp>
        <p:nvSpPr>
          <p:cNvPr id="4" name="Content Placeholder 2">
            <a:extLst>
              <a:ext uri="{FF2B5EF4-FFF2-40B4-BE49-F238E27FC236}">
                <a16:creationId xmlns:a16="http://schemas.microsoft.com/office/drawing/2014/main" id="{CA2AAABB-C759-40F7-BB7A-E77F8AD8BFD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add users to your directory with a unique user name or by using their Microsoft account</a:t>
            </a:r>
          </a:p>
          <a:p>
            <a:pPr lvl="1"/>
            <a:r>
              <a:rPr lang="en-US" kern="0">
                <a:solidFill>
                  <a:srgbClr val="000000"/>
                </a:solidFill>
              </a:rPr>
              <a:t>The SSO portal allows them to sign in with either of them</a:t>
            </a:r>
          </a:p>
          <a:p>
            <a:pPr lvl="0"/>
            <a:r>
              <a:rPr lang="en-US" kern="0">
                <a:solidFill>
                  <a:srgbClr val="000000"/>
                </a:solidFill>
              </a:rPr>
              <a:t>When integrating with a third party, you can enable one of the following two types of single sign-on support:</a:t>
            </a:r>
          </a:p>
          <a:p>
            <a:pPr lvl="1"/>
            <a:r>
              <a:rPr lang="en-US" kern="0">
                <a:solidFill>
                  <a:srgbClr val="000000"/>
                </a:solidFill>
              </a:rPr>
              <a:t>Users use their Azure AD account to sign into the third-party service</a:t>
            </a:r>
          </a:p>
          <a:p>
            <a:pPr lvl="1"/>
            <a:r>
              <a:rPr lang="en-US" kern="0">
                <a:solidFill>
                  <a:srgbClr val="000000"/>
                </a:solidFill>
              </a:rPr>
              <a:t>User authenticate with their third-party service account and its information is stored securely and associated with their Azure AD account</a:t>
            </a:r>
          </a:p>
        </p:txBody>
      </p:sp>
    </p:spTree>
    <p:extLst>
      <p:ext uri="{BB962C8B-B14F-4D97-AF65-F5344CB8AC3E}">
        <p14:creationId xmlns:p14="http://schemas.microsoft.com/office/powerpoint/2010/main" val="3336496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A1B3-4E6B-4297-90D4-9A8298ED20B0}"/>
              </a:ext>
            </a:extLst>
          </p:cNvPr>
          <p:cNvSpPr>
            <a:spLocks noGrp="1"/>
          </p:cNvSpPr>
          <p:nvPr>
            <p:ph type="title"/>
          </p:nvPr>
        </p:nvSpPr>
        <p:spPr/>
        <p:txBody>
          <a:bodyPr/>
          <a:lstStyle/>
          <a:p>
            <a:r>
              <a:rPr lang="en-US"/>
              <a:t>Directory Users</a:t>
            </a:r>
          </a:p>
        </p:txBody>
      </p:sp>
      <p:sp>
        <p:nvSpPr>
          <p:cNvPr id="6" name="Rectangle 5" descr="Slide depicts the three types of users that can exist in an Azure AD directory, including users from an existing Active Directory instance, users created in Azure AD, and users with third-party accounts.">
            <a:extLst>
              <a:ext uri="{FF2B5EF4-FFF2-40B4-BE49-F238E27FC236}">
                <a16:creationId xmlns:a16="http://schemas.microsoft.com/office/drawing/2014/main" id="{1AD8629E-25B6-46E8-969A-75ED14EC5796}"/>
              </a:ext>
            </a:extLst>
          </p:cNvPr>
          <p:cNvSpPr/>
          <p:nvPr/>
        </p:nvSpPr>
        <p:spPr bwMode="auto">
          <a:xfrm>
            <a:off x="2066110" y="1332412"/>
            <a:ext cx="8059783" cy="51859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7" name="TextBox 6">
            <a:extLst>
              <a:ext uri="{FF2B5EF4-FFF2-40B4-BE49-F238E27FC236}">
                <a16:creationId xmlns:a16="http://schemas.microsoft.com/office/drawing/2014/main" id="{38AD5900-915E-4542-95BB-8CD05345C8B4}"/>
              </a:ext>
            </a:extLst>
          </p:cNvPr>
          <p:cNvSpPr txBox="1"/>
          <p:nvPr/>
        </p:nvSpPr>
        <p:spPr>
          <a:xfrm>
            <a:off x="4841967" y="1358537"/>
            <a:ext cx="2508069" cy="369332"/>
          </a:xfrm>
          <a:prstGeom prst="rect">
            <a:avLst/>
          </a:prstGeom>
          <a:noFill/>
        </p:spPr>
        <p:txBody>
          <a:bodyPr wrap="square" rtlCol="0">
            <a:spAutoFit/>
          </a:bodyPr>
          <a:lstStyle/>
          <a:p>
            <a:pPr lvl="0" algn="ctr"/>
            <a:r>
              <a:rPr lang="en-US">
                <a:solidFill>
                  <a:srgbClr val="000000"/>
                </a:solidFill>
                <a:latin typeface="Segoe Light" panose="020B0302040504020203" pitchFamily="34" charset="0"/>
              </a:rPr>
              <a:t>Directory</a:t>
            </a:r>
          </a:p>
        </p:txBody>
      </p:sp>
      <p:sp>
        <p:nvSpPr>
          <p:cNvPr id="8" name="Snip Same Side Corner Rectangle 4">
            <a:extLst>
              <a:ext uri="{FF2B5EF4-FFF2-40B4-BE49-F238E27FC236}">
                <a16:creationId xmlns:a16="http://schemas.microsoft.com/office/drawing/2014/main" id="{001D9CD1-FD36-4610-A587-491EFCFCC4BC}"/>
              </a:ext>
            </a:extLst>
          </p:cNvPr>
          <p:cNvSpPr/>
          <p:nvPr/>
        </p:nvSpPr>
        <p:spPr bwMode="auto">
          <a:xfrm rot="5400000">
            <a:off x="1976300" y="2215791"/>
            <a:ext cx="4362999" cy="3876402"/>
          </a:xfrm>
          <a:prstGeom prst="snip2SameRect">
            <a:avLst/>
          </a:prstGeom>
          <a:no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182880" tIns="45720" rIns="182880" bIns="45720" numCol="1" rtlCol="0" anchor="ctr" anchorCtr="0" compatLnSpc="1">
            <a:prstTxWarp prst="textNoShape">
              <a:avLst/>
            </a:prstTxWarp>
          </a:bodyPr>
          <a:lstStyle/>
          <a:p>
            <a:pPr lvl="0" algn="ctr" eaLnBrk="0" hangingPunct="0"/>
            <a:r>
              <a:rPr lang="en-US">
                <a:solidFill>
                  <a:srgbClr val="000000"/>
                </a:solidFill>
                <a:latin typeface="Segoe Light" panose="020B0302040504020203" pitchFamily="34" charset="0"/>
              </a:rPr>
              <a:t>Users synced from existing Active Directory</a:t>
            </a:r>
          </a:p>
        </p:txBody>
      </p:sp>
      <p:sp>
        <p:nvSpPr>
          <p:cNvPr id="9" name="Snip Diagonal Corner Rectangle 5">
            <a:extLst>
              <a:ext uri="{FF2B5EF4-FFF2-40B4-BE49-F238E27FC236}">
                <a16:creationId xmlns:a16="http://schemas.microsoft.com/office/drawing/2014/main" id="{C46AE831-6FDB-4E1F-A76A-B2E83877C483}"/>
              </a:ext>
            </a:extLst>
          </p:cNvPr>
          <p:cNvSpPr/>
          <p:nvPr/>
        </p:nvSpPr>
        <p:spPr bwMode="auto">
          <a:xfrm>
            <a:off x="6958150" y="1972493"/>
            <a:ext cx="2795451" cy="1515291"/>
          </a:xfrm>
          <a:prstGeom prst="snip2DiagRect">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a:solidFill>
                  <a:srgbClr val="000000"/>
                </a:solidFill>
                <a:latin typeface="Segoe Light" panose="020B0302040504020203" pitchFamily="34" charset="0"/>
              </a:rPr>
              <a:t>Users created in Azure AD</a:t>
            </a:r>
          </a:p>
        </p:txBody>
      </p:sp>
      <p:sp>
        <p:nvSpPr>
          <p:cNvPr id="10" name="Snip Single Corner Rectangle 6">
            <a:extLst>
              <a:ext uri="{FF2B5EF4-FFF2-40B4-BE49-F238E27FC236}">
                <a16:creationId xmlns:a16="http://schemas.microsoft.com/office/drawing/2014/main" id="{52B2C79B-E2B0-41BA-960C-A4B962349F1B}"/>
              </a:ext>
            </a:extLst>
          </p:cNvPr>
          <p:cNvSpPr/>
          <p:nvPr/>
        </p:nvSpPr>
        <p:spPr bwMode="auto">
          <a:xfrm>
            <a:off x="6958149" y="3971109"/>
            <a:ext cx="2795451" cy="2168434"/>
          </a:xfrm>
          <a:prstGeom prst="snip1Rect">
            <a:avLst/>
          </a:prstGeom>
          <a:ln>
            <a:solidFill>
              <a:srgbClr val="7030A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a:solidFill>
                  <a:srgbClr val="000000"/>
                </a:solidFill>
                <a:latin typeface="Segoe Light" panose="020B0302040504020203" pitchFamily="34" charset="0"/>
              </a:rPr>
              <a:t>Third-party accounts</a:t>
            </a:r>
          </a:p>
        </p:txBody>
      </p:sp>
    </p:spTree>
    <p:extLst>
      <p:ext uri="{BB962C8B-B14F-4D97-AF65-F5344CB8AC3E}">
        <p14:creationId xmlns:p14="http://schemas.microsoft.com/office/powerpoint/2010/main" val="286835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3DF1-52F7-4EF4-8E61-E17B2070F5A6}"/>
              </a:ext>
            </a:extLst>
          </p:cNvPr>
          <p:cNvSpPr>
            <a:spLocks noGrp="1"/>
          </p:cNvSpPr>
          <p:nvPr>
            <p:ph type="title"/>
          </p:nvPr>
        </p:nvSpPr>
        <p:spPr/>
        <p:txBody>
          <a:bodyPr/>
          <a:lstStyle/>
          <a:p>
            <a:r>
              <a:rPr lang="en-US"/>
              <a:t>Applications in Azure AD</a:t>
            </a:r>
          </a:p>
        </p:txBody>
      </p:sp>
      <p:sp>
        <p:nvSpPr>
          <p:cNvPr id="4" name="Content Placeholder 2">
            <a:extLst>
              <a:ext uri="{FF2B5EF4-FFF2-40B4-BE49-F238E27FC236}">
                <a16:creationId xmlns:a16="http://schemas.microsoft.com/office/drawing/2014/main" id="{7780A88C-A193-472D-B740-D42A23B4091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Your organization’s application can be integrated to your Azure AD instance to support the following features:</a:t>
            </a:r>
          </a:p>
          <a:p>
            <a:pPr lvl="1"/>
            <a:r>
              <a:rPr lang="en-US" kern="0">
                <a:solidFill>
                  <a:srgbClr val="000000"/>
                </a:solidFill>
              </a:rPr>
              <a:t>Single Sign-On (SSO) for your organizational users to have immediate access to the application without extra credentials</a:t>
            </a:r>
          </a:p>
          <a:p>
            <a:pPr lvl="1"/>
            <a:r>
              <a:rPr lang="en-US" kern="0">
                <a:solidFill>
                  <a:srgbClr val="000000"/>
                </a:solidFill>
              </a:rPr>
              <a:t>User Provisioning so your application’s accounts can be synced with your organization’s accounts</a:t>
            </a:r>
          </a:p>
          <a:p>
            <a:pPr lvl="1"/>
            <a:r>
              <a:rPr lang="en-US" kern="0">
                <a:solidFill>
                  <a:srgbClr val="000000"/>
                </a:solidFill>
              </a:rPr>
              <a:t>Access Panel for your users to be able to discover your SSO supported applications</a:t>
            </a:r>
          </a:p>
        </p:txBody>
      </p:sp>
    </p:spTree>
    <p:extLst>
      <p:ext uri="{BB962C8B-B14F-4D97-AF65-F5344CB8AC3E}">
        <p14:creationId xmlns:p14="http://schemas.microsoft.com/office/powerpoint/2010/main" val="951695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13FE-EA4B-41AE-8541-E7F534E49E0A}"/>
              </a:ext>
            </a:extLst>
          </p:cNvPr>
          <p:cNvSpPr>
            <a:spLocks noGrp="1"/>
          </p:cNvSpPr>
          <p:nvPr>
            <p:ph type="title"/>
          </p:nvPr>
        </p:nvSpPr>
        <p:spPr/>
        <p:txBody>
          <a:bodyPr/>
          <a:lstStyle/>
          <a:p>
            <a:r>
              <a:rPr lang="en-US"/>
              <a:t>Azure AD Graph</a:t>
            </a:r>
          </a:p>
        </p:txBody>
      </p:sp>
      <p:sp>
        <p:nvSpPr>
          <p:cNvPr id="4" name="Content Placeholder 2">
            <a:extLst>
              <a:ext uri="{FF2B5EF4-FFF2-40B4-BE49-F238E27FC236}">
                <a16:creationId xmlns:a16="http://schemas.microsoft.com/office/drawing/2014/main" id="{B3E398E7-9C71-4078-B572-BE988401E54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AD Graph provides programmatic access to your directory through REST API endpoints</a:t>
            </a:r>
          </a:p>
          <a:p>
            <a:pPr lvl="1"/>
            <a:r>
              <a:rPr lang="en-US" kern="0">
                <a:solidFill>
                  <a:srgbClr val="000000"/>
                </a:solidFill>
              </a:rPr>
              <a:t>Perform CRUD operations on Azure AD objects:</a:t>
            </a:r>
          </a:p>
          <a:p>
            <a:pPr lvl="2"/>
            <a:r>
              <a:rPr lang="en-US" kern="0">
                <a:solidFill>
                  <a:srgbClr val="000000"/>
                </a:solidFill>
              </a:rPr>
              <a:t>Users</a:t>
            </a:r>
          </a:p>
          <a:p>
            <a:pPr lvl="2"/>
            <a:r>
              <a:rPr lang="en-US" kern="0">
                <a:solidFill>
                  <a:srgbClr val="000000"/>
                </a:solidFill>
              </a:rPr>
              <a:t>Groups</a:t>
            </a:r>
          </a:p>
          <a:p>
            <a:pPr lvl="1"/>
            <a:r>
              <a:rPr lang="en-US" kern="0">
                <a:solidFill>
                  <a:srgbClr val="000000"/>
                </a:solidFill>
              </a:rPr>
              <a:t>Alternative to ADSI or ADO.NET libraries for accessing AD on premise</a:t>
            </a:r>
          </a:p>
          <a:p>
            <a:pPr lvl="0"/>
            <a:r>
              <a:rPr lang="en-US" kern="0">
                <a:solidFill>
                  <a:srgbClr val="000000"/>
                </a:solidFill>
              </a:rPr>
              <a:t>The Azure AD Graph API allows you to extend the existing objects with custom properties that may be necessary for your Line of Business (LOB) application</a:t>
            </a:r>
          </a:p>
        </p:txBody>
      </p:sp>
    </p:spTree>
    <p:extLst>
      <p:ext uri="{BB962C8B-B14F-4D97-AF65-F5344CB8AC3E}">
        <p14:creationId xmlns:p14="http://schemas.microsoft.com/office/powerpoint/2010/main" val="27805730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02F6-E65A-481E-AEE6-EA6A62818CC5}"/>
              </a:ext>
            </a:extLst>
          </p:cNvPr>
          <p:cNvSpPr>
            <a:spLocks noGrp="1"/>
          </p:cNvSpPr>
          <p:nvPr>
            <p:ph type="title"/>
          </p:nvPr>
        </p:nvSpPr>
        <p:spPr/>
        <p:txBody>
          <a:bodyPr/>
          <a:lstStyle/>
          <a:p>
            <a:r>
              <a:rPr lang="en-US"/>
              <a:t>Lesson 3: Azure AD Offerings</a:t>
            </a:r>
          </a:p>
        </p:txBody>
      </p:sp>
      <p:sp>
        <p:nvSpPr>
          <p:cNvPr id="3" name="Text Placeholder 2">
            <a:extLst>
              <a:ext uri="{FF2B5EF4-FFF2-40B4-BE49-F238E27FC236}">
                <a16:creationId xmlns:a16="http://schemas.microsoft.com/office/drawing/2014/main" id="{86B0E063-5C8B-4701-B64A-BFDD12039C18}"/>
              </a:ext>
            </a:extLst>
          </p:cNvPr>
          <p:cNvSpPr>
            <a:spLocks noGrp="1"/>
          </p:cNvSpPr>
          <p:nvPr>
            <p:ph type="body" idx="1"/>
          </p:nvPr>
        </p:nvSpPr>
        <p:spPr/>
        <p:txBody>
          <a:bodyPr/>
          <a:lstStyle/>
          <a:p>
            <a:r>
              <a:rPr lang="en-US"/>
              <a:t>Azure AD B2B
Azure AD B2C
Multi-Factor Authentication
Multi-Factor Authentication Providers</a:t>
            </a:r>
          </a:p>
        </p:txBody>
      </p:sp>
    </p:spTree>
    <p:extLst>
      <p:ext uri="{BB962C8B-B14F-4D97-AF65-F5344CB8AC3E}">
        <p14:creationId xmlns:p14="http://schemas.microsoft.com/office/powerpoint/2010/main" val="1192837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1BB8-CADA-4D33-8D38-8797370F49F7}"/>
              </a:ext>
            </a:extLst>
          </p:cNvPr>
          <p:cNvSpPr>
            <a:spLocks noGrp="1"/>
          </p:cNvSpPr>
          <p:nvPr>
            <p:ph type="title"/>
          </p:nvPr>
        </p:nvSpPr>
        <p:spPr/>
        <p:txBody>
          <a:bodyPr/>
          <a:lstStyle/>
          <a:p>
            <a:r>
              <a:rPr lang="en-US"/>
              <a:t>Geo-Replication in Azure Storage</a:t>
            </a:r>
          </a:p>
        </p:txBody>
      </p:sp>
      <p:sp>
        <p:nvSpPr>
          <p:cNvPr id="4" name="Content Placeholder 2">
            <a:extLst>
              <a:ext uri="{FF2B5EF4-FFF2-40B4-BE49-F238E27FC236}">
                <a16:creationId xmlns:a16="http://schemas.microsoft.com/office/drawing/2014/main" id="{C20AA57A-D89B-4D6F-BC90-529C152B932B}"/>
              </a:ext>
            </a:extLst>
          </p:cNvPr>
          <p:cNvSpPr txBox="1">
            <a:spLocks/>
          </p:cNvSpPr>
          <p:nvPr/>
        </p:nvSpPr>
        <p:spPr>
          <a:xfrm>
            <a:off x="613834" y="98855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Geo-Redundant Storage (GRS)</a:t>
            </a:r>
          </a:p>
          <a:p>
            <a:pPr lvl="1"/>
            <a:r>
              <a:rPr lang="en-US" kern="0">
                <a:solidFill>
                  <a:srgbClr val="000000"/>
                </a:solidFill>
              </a:rPr>
              <a:t>Data is replicated to three different nodes within the primary datacenter</a:t>
            </a:r>
          </a:p>
          <a:p>
            <a:pPr lvl="1"/>
            <a:r>
              <a:rPr lang="en-US" kern="0">
                <a:solidFill>
                  <a:srgbClr val="000000"/>
                </a:solidFill>
              </a:rPr>
              <a:t>Data is replicated asynchronously to three nodes within a fixed redundant datacenter</a:t>
            </a:r>
          </a:p>
          <a:p>
            <a:pPr lvl="1"/>
            <a:r>
              <a:rPr lang="en-US" kern="0">
                <a:solidFill>
                  <a:srgbClr val="000000"/>
                </a:solidFill>
              </a:rPr>
              <a:t>Data is “eventually consistent”</a:t>
            </a:r>
          </a:p>
          <a:p>
            <a:r>
              <a:rPr lang="en-US" kern="0">
                <a:solidFill>
                  <a:srgbClr val="000000"/>
                </a:solidFill>
              </a:rPr>
              <a:t>Read Access – Geo-Redundant Storage (RA-GRS)</a:t>
            </a:r>
          </a:p>
          <a:p>
            <a:pPr lvl="1"/>
            <a:r>
              <a:rPr lang="en-US" kern="0">
                <a:solidFill>
                  <a:srgbClr val="000000"/>
                </a:solidFill>
              </a:rPr>
              <a:t>Similar to GRS, data is replicated to a redundant datacenter</a:t>
            </a:r>
          </a:p>
          <a:p>
            <a:pPr lvl="1"/>
            <a:r>
              <a:rPr lang="en-US" kern="0">
                <a:solidFill>
                  <a:srgbClr val="000000"/>
                </a:solidFill>
              </a:rPr>
              <a:t>Access to the secondary data source is read-only</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18496019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D707-9B2F-46BE-A058-91182DB05F83}"/>
              </a:ext>
            </a:extLst>
          </p:cNvPr>
          <p:cNvSpPr>
            <a:spLocks noGrp="1"/>
          </p:cNvSpPr>
          <p:nvPr>
            <p:ph type="title"/>
          </p:nvPr>
        </p:nvSpPr>
        <p:spPr/>
        <p:txBody>
          <a:bodyPr/>
          <a:lstStyle/>
          <a:p>
            <a:r>
              <a:rPr lang="en-US"/>
              <a:t>Azure AD B2B</a:t>
            </a:r>
          </a:p>
        </p:txBody>
      </p:sp>
      <p:sp>
        <p:nvSpPr>
          <p:cNvPr id="4" name="Content Placeholder 2">
            <a:extLst>
              <a:ext uri="{FF2B5EF4-FFF2-40B4-BE49-F238E27FC236}">
                <a16:creationId xmlns:a16="http://schemas.microsoft.com/office/drawing/2014/main" id="{A86E5305-6B09-4A88-8C09-AA4773F0331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Provides access to your organization’s data and applications</a:t>
            </a:r>
          </a:p>
          <a:p>
            <a:pPr lvl="1"/>
            <a:r>
              <a:rPr lang="en-US" kern="0">
                <a:solidFill>
                  <a:srgbClr val="000000"/>
                </a:solidFill>
              </a:rPr>
              <a:t>Specifically targeted partner organizations and collaborators</a:t>
            </a:r>
          </a:p>
          <a:p>
            <a:pPr lvl="1"/>
            <a:r>
              <a:rPr lang="en-US" kern="0">
                <a:solidFill>
                  <a:srgbClr val="000000"/>
                </a:solidFill>
              </a:rPr>
              <a:t>Designed for partner users acting “on behalf of” their organization</a:t>
            </a:r>
          </a:p>
          <a:p>
            <a:pPr lvl="0"/>
            <a:r>
              <a:rPr lang="en-US" kern="0">
                <a:solidFill>
                  <a:srgbClr val="000000"/>
                </a:solidFill>
              </a:rPr>
              <a:t>Governs access to host applications and resources</a:t>
            </a:r>
          </a:p>
          <a:p>
            <a:pPr lvl="1"/>
            <a:r>
              <a:rPr lang="en-US" kern="0">
                <a:solidFill>
                  <a:srgbClr val="000000"/>
                </a:solidFill>
              </a:rPr>
              <a:t>Access reviews</a:t>
            </a:r>
          </a:p>
          <a:p>
            <a:pPr lvl="1"/>
            <a:r>
              <a:rPr lang="en-US" kern="0">
                <a:solidFill>
                  <a:srgbClr val="000000"/>
                </a:solidFill>
              </a:rPr>
              <a:t>Email verification</a:t>
            </a:r>
          </a:p>
          <a:p>
            <a:pPr lvl="1"/>
            <a:r>
              <a:rPr lang="en-US" kern="0">
                <a:solidFill>
                  <a:srgbClr val="000000"/>
                </a:solidFill>
              </a:rPr>
              <a:t>Allowlist/denylist</a:t>
            </a:r>
          </a:p>
          <a:p>
            <a:pPr lvl="0"/>
            <a:r>
              <a:rPr lang="en-US" kern="0">
                <a:solidFill>
                  <a:srgbClr val="000000"/>
                </a:solidFill>
              </a:rPr>
              <a:t>Partner users are discoverable within the directory</a:t>
            </a:r>
          </a:p>
        </p:txBody>
      </p:sp>
    </p:spTree>
    <p:extLst>
      <p:ext uri="{BB962C8B-B14F-4D97-AF65-F5344CB8AC3E}">
        <p14:creationId xmlns:p14="http://schemas.microsoft.com/office/powerpoint/2010/main" val="409055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5BBE-0CDF-49DC-BAF9-45076D215185}"/>
              </a:ext>
            </a:extLst>
          </p:cNvPr>
          <p:cNvSpPr>
            <a:spLocks noGrp="1"/>
          </p:cNvSpPr>
          <p:nvPr>
            <p:ph type="title"/>
          </p:nvPr>
        </p:nvSpPr>
        <p:spPr/>
        <p:txBody>
          <a:bodyPr/>
          <a:lstStyle/>
          <a:p>
            <a:r>
              <a:rPr lang="en-US"/>
              <a:t>Azure AD B2C</a:t>
            </a:r>
          </a:p>
        </p:txBody>
      </p:sp>
      <p:sp>
        <p:nvSpPr>
          <p:cNvPr id="4" name="Content Placeholder 2">
            <a:extLst>
              <a:ext uri="{FF2B5EF4-FFF2-40B4-BE49-F238E27FC236}">
                <a16:creationId xmlns:a16="http://schemas.microsoft.com/office/drawing/2014/main" id="{711C53BE-0962-4724-A2B1-D5119CCE9587}"/>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 consumer identity and access management service</a:t>
            </a:r>
          </a:p>
          <a:p>
            <a:pPr lvl="0"/>
            <a:r>
              <a:rPr lang="en-US" kern="0">
                <a:solidFill>
                  <a:srgbClr val="000000"/>
                </a:solidFill>
              </a:rPr>
              <a:t>Integrates across your modern platforms</a:t>
            </a:r>
          </a:p>
          <a:p>
            <a:pPr lvl="0"/>
            <a:r>
              <a:rPr lang="en-US" kern="0">
                <a:solidFill>
                  <a:srgbClr val="000000"/>
                </a:solidFill>
              </a:rPr>
              <a:t>Highly available and scales to hundreds of millions of consumers</a:t>
            </a:r>
          </a:p>
          <a:p>
            <a:pPr lvl="0"/>
            <a:r>
              <a:rPr lang="en-US" kern="0">
                <a:solidFill>
                  <a:srgbClr val="000000"/>
                </a:solidFill>
              </a:rPr>
              <a:t>Supports a customizable experience for consumers</a:t>
            </a:r>
          </a:p>
          <a:p>
            <a:pPr lvl="0"/>
            <a:endParaRPr lang="en-US" kern="0">
              <a:solidFill>
                <a:srgbClr val="000000"/>
              </a:solidFill>
            </a:endParaRPr>
          </a:p>
        </p:txBody>
      </p:sp>
    </p:spTree>
    <p:extLst>
      <p:ext uri="{BB962C8B-B14F-4D97-AF65-F5344CB8AC3E}">
        <p14:creationId xmlns:p14="http://schemas.microsoft.com/office/powerpoint/2010/main" val="344668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1DCF-29CE-4E63-9E94-5714DAFC6A5B}"/>
              </a:ext>
            </a:extLst>
          </p:cNvPr>
          <p:cNvSpPr>
            <a:spLocks noGrp="1"/>
          </p:cNvSpPr>
          <p:nvPr>
            <p:ph type="title"/>
          </p:nvPr>
        </p:nvSpPr>
        <p:spPr/>
        <p:txBody>
          <a:bodyPr/>
          <a:lstStyle/>
          <a:p>
            <a:r>
              <a:rPr lang="en-US"/>
              <a:t>Consumer Accounts</a:t>
            </a:r>
          </a:p>
        </p:txBody>
      </p:sp>
      <p:sp>
        <p:nvSpPr>
          <p:cNvPr id="4" name="Content Placeholder 2">
            <a:extLst>
              <a:ext uri="{FF2B5EF4-FFF2-40B4-BE49-F238E27FC236}">
                <a16:creationId xmlns:a16="http://schemas.microsoft.com/office/drawing/2014/main" id="{1BE650A9-EA5B-4F75-ADA7-9BAE7D024D1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Consumers can create new “local” accounts</a:t>
            </a:r>
          </a:p>
          <a:p>
            <a:pPr lvl="1"/>
            <a:r>
              <a:rPr lang="en-US" kern="0">
                <a:solidFill>
                  <a:srgbClr val="000000"/>
                </a:solidFill>
              </a:rPr>
              <a:t>With an email address or a user ID</a:t>
            </a:r>
          </a:p>
          <a:p>
            <a:pPr lvl="0"/>
            <a:r>
              <a:rPr lang="en-US" kern="0">
                <a:solidFill>
                  <a:srgbClr val="000000"/>
                </a:solidFill>
              </a:rPr>
              <a:t>Consumers can link existing external accounts</a:t>
            </a:r>
          </a:p>
          <a:p>
            <a:pPr lvl="1"/>
            <a:r>
              <a:rPr lang="en-US" kern="0">
                <a:solidFill>
                  <a:srgbClr val="000000"/>
                </a:solidFill>
              </a:rPr>
              <a:t>From Amazon, Facebook, Google, and LinkedIn</a:t>
            </a:r>
          </a:p>
          <a:p>
            <a:pPr lvl="0"/>
            <a:r>
              <a:rPr lang="en-US" kern="0">
                <a:solidFill>
                  <a:srgbClr val="000000"/>
                </a:solidFill>
              </a:rPr>
              <a:t>All accounts can be protected using multi-factor authentication</a:t>
            </a:r>
          </a:p>
          <a:p>
            <a:pPr lvl="0"/>
            <a:r>
              <a:rPr lang="en-US" kern="0">
                <a:solidFill>
                  <a:srgbClr val="000000"/>
                </a:solidFill>
              </a:rPr>
              <a:t>Local passwords can be reset using self-service password reset</a:t>
            </a:r>
          </a:p>
          <a:p>
            <a:pPr lvl="0"/>
            <a:endParaRPr lang="en-US" kern="0">
              <a:solidFill>
                <a:srgbClr val="000000"/>
              </a:solidFill>
            </a:endParaRPr>
          </a:p>
        </p:txBody>
      </p:sp>
    </p:spTree>
    <p:extLst>
      <p:ext uri="{BB962C8B-B14F-4D97-AF65-F5344CB8AC3E}">
        <p14:creationId xmlns:p14="http://schemas.microsoft.com/office/powerpoint/2010/main" val="3547353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F384-23E0-46FF-9A6B-508E786EAB60}"/>
              </a:ext>
            </a:extLst>
          </p:cNvPr>
          <p:cNvSpPr>
            <a:spLocks noGrp="1"/>
          </p:cNvSpPr>
          <p:nvPr>
            <p:ph type="title"/>
          </p:nvPr>
        </p:nvSpPr>
        <p:spPr/>
        <p:txBody>
          <a:bodyPr/>
          <a:lstStyle/>
          <a:p>
            <a:r>
              <a:rPr lang="en-US"/>
              <a:t>Application Integration</a:t>
            </a:r>
          </a:p>
        </p:txBody>
      </p:sp>
      <p:sp>
        <p:nvSpPr>
          <p:cNvPr id="4" name="Content Placeholder 2">
            <a:extLst>
              <a:ext uri="{FF2B5EF4-FFF2-40B4-BE49-F238E27FC236}">
                <a16:creationId xmlns:a16="http://schemas.microsoft.com/office/drawing/2014/main" id="{2013702F-51A3-48A3-9DC8-2D21F0BF65D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An app definition must be added to an Azure AD B2C directory</a:t>
            </a:r>
          </a:p>
          <a:p>
            <a:pPr lvl="0"/>
            <a:r>
              <a:rPr lang="en-US" kern="0">
                <a:solidFill>
                  <a:srgbClr val="000000"/>
                </a:solidFill>
              </a:rPr>
              <a:t>Apps must be developed using the Azure AD v2.0 app model and ADAL v4 (experimental)</a:t>
            </a:r>
          </a:p>
          <a:p>
            <a:pPr lvl="0"/>
            <a:r>
              <a:rPr lang="en-US" kern="0">
                <a:solidFill>
                  <a:srgbClr val="000000"/>
                </a:solidFill>
              </a:rPr>
              <a:t>Azure AD B2C supports OpenID Connect for web apps and OAuth 2.0 for native client apps</a:t>
            </a:r>
          </a:p>
          <a:p>
            <a:pPr lvl="0"/>
            <a:r>
              <a:rPr lang="en-US" kern="0">
                <a:solidFill>
                  <a:srgbClr val="000000"/>
                </a:solidFill>
              </a:rPr>
              <a:t>The consumer experiences are described by policies</a:t>
            </a:r>
          </a:p>
          <a:p>
            <a:pPr lvl="0"/>
            <a:endParaRPr lang="en-US" kern="0">
              <a:solidFill>
                <a:srgbClr val="000000"/>
              </a:solidFill>
            </a:endParaRPr>
          </a:p>
        </p:txBody>
      </p:sp>
    </p:spTree>
    <p:extLst>
      <p:ext uri="{BB962C8B-B14F-4D97-AF65-F5344CB8AC3E}">
        <p14:creationId xmlns:p14="http://schemas.microsoft.com/office/powerpoint/2010/main" val="32183170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796E-CD47-4009-BD90-A4743E868983}"/>
              </a:ext>
            </a:extLst>
          </p:cNvPr>
          <p:cNvSpPr>
            <a:spLocks noGrp="1"/>
          </p:cNvSpPr>
          <p:nvPr>
            <p:ph type="title"/>
          </p:nvPr>
        </p:nvSpPr>
        <p:spPr/>
        <p:txBody>
          <a:bodyPr/>
          <a:lstStyle/>
          <a:p>
            <a:r>
              <a:rPr lang="en-US"/>
              <a:t>Add users and groups to applications</a:t>
            </a:r>
          </a:p>
        </p:txBody>
      </p:sp>
      <p:sp>
        <p:nvSpPr>
          <p:cNvPr id="3" name="Text Placeholder 2">
            <a:extLst>
              <a:ext uri="{FF2B5EF4-FFF2-40B4-BE49-F238E27FC236}">
                <a16:creationId xmlns:a16="http://schemas.microsoft.com/office/drawing/2014/main" id="{E1300A48-E18D-440D-8C53-6B8C5B03AC84}"/>
              </a:ext>
            </a:extLst>
          </p:cNvPr>
          <p:cNvSpPr txBox="1">
            <a:spLocks/>
          </p:cNvSpPr>
          <p:nvPr/>
        </p:nvSpPr>
        <p:spPr>
          <a:xfrm>
            <a:off x="261253" y="1021215"/>
            <a:ext cx="367873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Adding groups to an application requires Azure AD Premium (at least P1) </a:t>
            </a:r>
          </a:p>
          <a:p>
            <a:r>
              <a:rPr lang="en-US" kern="0"/>
              <a:t>Enterprise apps in the Azure AD blade </a:t>
            </a:r>
          </a:p>
        </p:txBody>
      </p:sp>
      <p:pic>
        <p:nvPicPr>
          <p:cNvPr id="4" name="Picture 3">
            <a:extLst>
              <a:ext uri="{FF2B5EF4-FFF2-40B4-BE49-F238E27FC236}">
                <a16:creationId xmlns:a16="http://schemas.microsoft.com/office/drawing/2014/main" id="{C8FA33F9-0CE1-4522-B3C6-CE1875936996}"/>
              </a:ext>
            </a:extLst>
          </p:cNvPr>
          <p:cNvPicPr>
            <a:picLocks noChangeAspect="1"/>
          </p:cNvPicPr>
          <p:nvPr/>
        </p:nvPicPr>
        <p:blipFill>
          <a:blip r:embed="rId3"/>
          <a:stretch>
            <a:fillRect/>
          </a:stretch>
        </p:blipFill>
        <p:spPr>
          <a:xfrm>
            <a:off x="401566" y="3765069"/>
            <a:ext cx="8530206" cy="190097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F17770-29C1-4BDE-984F-9ECD2998C2F7}"/>
              </a:ext>
            </a:extLst>
          </p:cNvPr>
          <p:cNvPicPr>
            <a:picLocks noChangeAspect="1"/>
          </p:cNvPicPr>
          <p:nvPr/>
        </p:nvPicPr>
        <p:blipFill>
          <a:blip r:embed="rId4"/>
          <a:stretch>
            <a:fillRect/>
          </a:stretch>
        </p:blipFill>
        <p:spPr>
          <a:xfrm>
            <a:off x="1229143" y="3765069"/>
            <a:ext cx="6638925" cy="1914525"/>
          </a:xfrm>
          <a:prstGeom prst="rect">
            <a:avLst/>
          </a:prstGeom>
        </p:spPr>
      </p:pic>
    </p:spTree>
    <p:extLst>
      <p:ext uri="{BB962C8B-B14F-4D97-AF65-F5344CB8AC3E}">
        <p14:creationId xmlns:p14="http://schemas.microsoft.com/office/powerpoint/2010/main" val="271040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895D-DF32-41DF-BE59-268B7BB58E98}"/>
              </a:ext>
            </a:extLst>
          </p:cNvPr>
          <p:cNvSpPr>
            <a:spLocks noGrp="1"/>
          </p:cNvSpPr>
          <p:nvPr>
            <p:ph type="title"/>
          </p:nvPr>
        </p:nvSpPr>
        <p:spPr/>
        <p:txBody>
          <a:bodyPr/>
          <a:lstStyle/>
          <a:p>
            <a:r>
              <a:rPr lang="en-US"/>
              <a:t>Configure federation with public consumer identity providers </a:t>
            </a:r>
          </a:p>
        </p:txBody>
      </p:sp>
      <p:sp>
        <p:nvSpPr>
          <p:cNvPr id="3" name="Text Placeholder 2">
            <a:extLst>
              <a:ext uri="{FF2B5EF4-FFF2-40B4-BE49-F238E27FC236}">
                <a16:creationId xmlns:a16="http://schemas.microsoft.com/office/drawing/2014/main" id="{7E135233-DF95-4E31-8378-9A48ED7D58DC}"/>
              </a:ext>
            </a:extLst>
          </p:cNvPr>
          <p:cNvSpPr txBox="1">
            <a:spLocks/>
          </p:cNvSpPr>
          <p:nvPr/>
        </p:nvSpPr>
        <p:spPr>
          <a:xfrm>
            <a:off x="261253" y="1021215"/>
            <a:ext cx="8574837" cy="310703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Common feature among mobile apps is authentication </a:t>
            </a:r>
          </a:p>
          <a:p>
            <a:r>
              <a:rPr lang="en-US" kern="0"/>
              <a:t>Azure AD B2C </a:t>
            </a:r>
          </a:p>
          <a:p>
            <a:pPr lvl="1"/>
            <a:r>
              <a:rPr lang="en-US" kern="0"/>
              <a:t>Provide reliable scalable authentication experience </a:t>
            </a:r>
          </a:p>
          <a:p>
            <a:pPr lvl="1"/>
            <a:r>
              <a:rPr lang="en-US" kern="0"/>
              <a:t>Users can use third parties as Identity providers (Facebook, Google, Twitter and more) </a:t>
            </a:r>
          </a:p>
          <a:p>
            <a:r>
              <a:rPr lang="en-US" kern="0"/>
              <a:t>Create a Azure AD B2C tenant </a:t>
            </a:r>
          </a:p>
          <a:p>
            <a:endParaRPr lang="en-US" kern="0"/>
          </a:p>
        </p:txBody>
      </p:sp>
      <p:pic>
        <p:nvPicPr>
          <p:cNvPr id="4" name="Picture 3">
            <a:extLst>
              <a:ext uri="{FF2B5EF4-FFF2-40B4-BE49-F238E27FC236}">
                <a16:creationId xmlns:a16="http://schemas.microsoft.com/office/drawing/2014/main" id="{13109A97-BF00-4371-A08B-296029526C5E}"/>
              </a:ext>
            </a:extLst>
          </p:cNvPr>
          <p:cNvPicPr>
            <a:picLocks noChangeAspect="1"/>
          </p:cNvPicPr>
          <p:nvPr/>
        </p:nvPicPr>
        <p:blipFill>
          <a:blip r:embed="rId3"/>
          <a:stretch>
            <a:fillRect/>
          </a:stretch>
        </p:blipFill>
        <p:spPr>
          <a:xfrm>
            <a:off x="1679622" y="4128247"/>
            <a:ext cx="5541450" cy="2299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675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3674-2B67-4FDF-9B9D-1F305416F52D}"/>
              </a:ext>
            </a:extLst>
          </p:cNvPr>
          <p:cNvSpPr>
            <a:spLocks noGrp="1"/>
          </p:cNvSpPr>
          <p:nvPr>
            <p:ph type="title"/>
          </p:nvPr>
        </p:nvSpPr>
        <p:spPr/>
        <p:txBody>
          <a:bodyPr/>
          <a:lstStyle/>
          <a:p>
            <a:r>
              <a:rPr lang="en-US"/>
              <a:t>Configuring Azure AD B2C </a:t>
            </a:r>
          </a:p>
        </p:txBody>
      </p:sp>
      <p:pic>
        <p:nvPicPr>
          <p:cNvPr id="3" name="Picture 2">
            <a:extLst>
              <a:ext uri="{FF2B5EF4-FFF2-40B4-BE49-F238E27FC236}">
                <a16:creationId xmlns:a16="http://schemas.microsoft.com/office/drawing/2014/main" id="{A83EEC64-B790-4059-9065-01FD3DF64895}"/>
              </a:ext>
            </a:extLst>
          </p:cNvPr>
          <p:cNvPicPr>
            <a:picLocks noChangeAspect="1"/>
          </p:cNvPicPr>
          <p:nvPr/>
        </p:nvPicPr>
        <p:blipFill>
          <a:blip r:embed="rId3"/>
          <a:stretch>
            <a:fillRect/>
          </a:stretch>
        </p:blipFill>
        <p:spPr>
          <a:xfrm>
            <a:off x="460375" y="1056546"/>
            <a:ext cx="8375649" cy="4832846"/>
          </a:xfrm>
          <a:prstGeom prst="rect">
            <a:avLst/>
          </a:prstGeom>
        </p:spPr>
      </p:pic>
      <p:sp>
        <p:nvSpPr>
          <p:cNvPr id="4" name="TextBox 3">
            <a:extLst>
              <a:ext uri="{FF2B5EF4-FFF2-40B4-BE49-F238E27FC236}">
                <a16:creationId xmlns:a16="http://schemas.microsoft.com/office/drawing/2014/main" id="{87E908B2-E874-423C-A131-8E4865FDB8C5}"/>
              </a:ext>
            </a:extLst>
          </p:cNvPr>
          <p:cNvSpPr txBox="1"/>
          <p:nvPr/>
        </p:nvSpPr>
        <p:spPr>
          <a:xfrm>
            <a:off x="4921623" y="4007223"/>
            <a:ext cx="3576917"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atin typeface="Segoe UI" panose="020B0502040204020203" pitchFamily="34" charset="0"/>
                <a:cs typeface="Segoe UI" panose="020B0502040204020203" pitchFamily="34" charset="0"/>
              </a:rPr>
              <a:t>Can be used with serval types of applications, including web, mobile, and API apps.</a:t>
            </a:r>
          </a:p>
        </p:txBody>
      </p:sp>
    </p:spTree>
    <p:extLst>
      <p:ext uri="{BB962C8B-B14F-4D97-AF65-F5344CB8AC3E}">
        <p14:creationId xmlns:p14="http://schemas.microsoft.com/office/powerpoint/2010/main" val="36207456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E536-58B1-4ADD-80AA-BC376AB750AF}"/>
              </a:ext>
            </a:extLst>
          </p:cNvPr>
          <p:cNvSpPr>
            <a:spLocks noGrp="1"/>
          </p:cNvSpPr>
          <p:nvPr>
            <p:ph type="title"/>
          </p:nvPr>
        </p:nvSpPr>
        <p:spPr/>
        <p:txBody>
          <a:bodyPr/>
          <a:lstStyle/>
          <a:p>
            <a:r>
              <a:rPr lang="en-US"/>
              <a:t>Registering a web application</a:t>
            </a:r>
          </a:p>
        </p:txBody>
      </p:sp>
      <p:pic>
        <p:nvPicPr>
          <p:cNvPr id="3" name="Picture 2">
            <a:extLst>
              <a:ext uri="{FF2B5EF4-FFF2-40B4-BE49-F238E27FC236}">
                <a16:creationId xmlns:a16="http://schemas.microsoft.com/office/drawing/2014/main" id="{DD828DA4-242E-4041-AE7A-B75FA9DA73DD}"/>
              </a:ext>
            </a:extLst>
          </p:cNvPr>
          <p:cNvPicPr>
            <a:picLocks noChangeAspect="1"/>
          </p:cNvPicPr>
          <p:nvPr/>
        </p:nvPicPr>
        <p:blipFill>
          <a:blip r:embed="rId3"/>
          <a:stretch>
            <a:fillRect/>
          </a:stretch>
        </p:blipFill>
        <p:spPr>
          <a:xfrm>
            <a:off x="460375" y="930555"/>
            <a:ext cx="2996654" cy="5376582"/>
          </a:xfrm>
          <a:prstGeom prst="rect">
            <a:avLst/>
          </a:prstGeom>
        </p:spPr>
      </p:pic>
    </p:spTree>
    <p:extLst>
      <p:ext uri="{BB962C8B-B14F-4D97-AF65-F5344CB8AC3E}">
        <p14:creationId xmlns:p14="http://schemas.microsoft.com/office/powerpoint/2010/main" val="12319671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2F20-2E9E-4E20-B165-41A56581CD24}"/>
              </a:ext>
            </a:extLst>
          </p:cNvPr>
          <p:cNvSpPr>
            <a:spLocks noGrp="1"/>
          </p:cNvSpPr>
          <p:nvPr>
            <p:ph type="title"/>
          </p:nvPr>
        </p:nvSpPr>
        <p:spPr/>
        <p:txBody>
          <a:bodyPr/>
          <a:lstStyle/>
          <a:p>
            <a:r>
              <a:rPr lang="en-US"/>
              <a:t>Register an Application</a:t>
            </a:r>
          </a:p>
        </p:txBody>
      </p:sp>
      <p:sp>
        <p:nvSpPr>
          <p:cNvPr id="3" name="Text Placeholder 2">
            <a:extLst>
              <a:ext uri="{FF2B5EF4-FFF2-40B4-BE49-F238E27FC236}">
                <a16:creationId xmlns:a16="http://schemas.microsoft.com/office/drawing/2014/main" id="{B7E5AC9E-963D-4C68-B3D8-0395B50585DB}"/>
              </a:ext>
            </a:extLst>
          </p:cNvPr>
          <p:cNvSpPr txBox="1">
            <a:spLocks/>
          </p:cNvSpPr>
          <p:nvPr/>
        </p:nvSpPr>
        <p:spPr>
          <a:xfrm>
            <a:off x="261254" y="1021215"/>
            <a:ext cx="384010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t>SSO to be configured you must register an app</a:t>
            </a:r>
          </a:p>
          <a:p>
            <a:r>
              <a:rPr lang="en-US" sz="2400" kern="0"/>
              <a:t>Must be managed from same location </a:t>
            </a:r>
          </a:p>
          <a:p>
            <a:r>
              <a:rPr lang="en-US" sz="2400" kern="0"/>
              <a:t>Types </a:t>
            </a:r>
          </a:p>
          <a:p>
            <a:pPr lvl="1"/>
            <a:r>
              <a:rPr lang="en-US" sz="2000" kern="0"/>
              <a:t>Web apps </a:t>
            </a:r>
          </a:p>
          <a:p>
            <a:pPr lvl="1"/>
            <a:r>
              <a:rPr lang="en-US" sz="2000" kern="0"/>
              <a:t>API apps </a:t>
            </a:r>
          </a:p>
          <a:p>
            <a:pPr lvl="1"/>
            <a:r>
              <a:rPr lang="en-US" sz="2000" kern="0"/>
              <a:t>Mobile or Native Apps (Client applications)</a:t>
            </a:r>
          </a:p>
        </p:txBody>
      </p:sp>
      <p:pic>
        <p:nvPicPr>
          <p:cNvPr id="4" name="Picture 3">
            <a:extLst>
              <a:ext uri="{FF2B5EF4-FFF2-40B4-BE49-F238E27FC236}">
                <a16:creationId xmlns:a16="http://schemas.microsoft.com/office/drawing/2014/main" id="{528AD9D7-BF32-4C76-935A-B28A0401A820}"/>
              </a:ext>
            </a:extLst>
          </p:cNvPr>
          <p:cNvPicPr>
            <a:picLocks noChangeAspect="1"/>
          </p:cNvPicPr>
          <p:nvPr/>
        </p:nvPicPr>
        <p:blipFill>
          <a:blip r:embed="rId3"/>
          <a:stretch>
            <a:fillRect/>
          </a:stretch>
        </p:blipFill>
        <p:spPr>
          <a:xfrm>
            <a:off x="4908561" y="818706"/>
            <a:ext cx="3974185" cy="53498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CF0288-3B71-494C-BE79-EA5A71AF3837}"/>
              </a:ext>
            </a:extLst>
          </p:cNvPr>
          <p:cNvPicPr>
            <a:picLocks noChangeAspect="1"/>
          </p:cNvPicPr>
          <p:nvPr/>
        </p:nvPicPr>
        <p:blipFill>
          <a:blip r:embed="rId4"/>
          <a:stretch>
            <a:fillRect/>
          </a:stretch>
        </p:blipFill>
        <p:spPr>
          <a:xfrm>
            <a:off x="4902200" y="818706"/>
            <a:ext cx="4020619" cy="5349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842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19B3ED4-18E5-479E-8450-D50822D21016}"/>
              </a:ext>
            </a:extLst>
          </p:cNvPr>
          <p:cNvSpPr>
            <a:spLocks noGrp="1"/>
          </p:cNvSpPr>
          <p:nvPr>
            <p:ph type="title"/>
          </p:nvPr>
        </p:nvSpPr>
        <p:spPr/>
        <p:txBody>
          <a:bodyPr/>
          <a:lstStyle/>
          <a:p>
            <a:r>
              <a:rPr lang="en-US"/>
              <a:t>Implement Social Identity Provider Authentication</a:t>
            </a:r>
          </a:p>
        </p:txBody>
      </p:sp>
      <p:sp>
        <p:nvSpPr>
          <p:cNvPr id="3" name="Text Placeholder 5">
            <a:extLst>
              <a:ext uri="{FF2B5EF4-FFF2-40B4-BE49-F238E27FC236}">
                <a16:creationId xmlns:a16="http://schemas.microsoft.com/office/drawing/2014/main" id="{7FB588E1-567A-42A6-B84D-16F63D189F9A}"/>
              </a:ext>
            </a:extLst>
          </p:cNvPr>
          <p:cNvSpPr txBox="1">
            <a:spLocks/>
          </p:cNvSpPr>
          <p:nvPr/>
        </p:nvSpPr>
        <p:spPr>
          <a:xfrm>
            <a:off x="261254" y="1021215"/>
            <a:ext cx="3893888"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t>Azure AD B2C is an identity management solution for web and mobile applications for consumers</a:t>
            </a:r>
          </a:p>
          <a:p>
            <a:r>
              <a:rPr lang="en-US" sz="2400" kern="0"/>
              <a:t>Allows your application’s user to leverage an existing account </a:t>
            </a:r>
          </a:p>
          <a:p>
            <a:r>
              <a:rPr lang="en-US" sz="2400" kern="0"/>
              <a:t>Process </a:t>
            </a:r>
          </a:p>
          <a:p>
            <a:pPr lvl="1"/>
            <a:r>
              <a:rPr lang="en-US" sz="2000" kern="0"/>
              <a:t>Setting up the provider </a:t>
            </a:r>
          </a:p>
        </p:txBody>
      </p:sp>
      <p:pic>
        <p:nvPicPr>
          <p:cNvPr id="4" name="Picture 3">
            <a:extLst>
              <a:ext uri="{FF2B5EF4-FFF2-40B4-BE49-F238E27FC236}">
                <a16:creationId xmlns:a16="http://schemas.microsoft.com/office/drawing/2014/main" id="{F44BCAC3-057E-43B8-BA07-0E1279BBED77}"/>
              </a:ext>
            </a:extLst>
          </p:cNvPr>
          <p:cNvPicPr>
            <a:picLocks noChangeAspect="1"/>
          </p:cNvPicPr>
          <p:nvPr/>
        </p:nvPicPr>
        <p:blipFill>
          <a:blip r:embed="rId3"/>
          <a:stretch>
            <a:fillRect/>
          </a:stretch>
        </p:blipFill>
        <p:spPr>
          <a:xfrm>
            <a:off x="5462027" y="824555"/>
            <a:ext cx="2969278" cy="269934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7CF7E1B-DA61-4592-B388-64371A58D36A}"/>
              </a:ext>
            </a:extLst>
          </p:cNvPr>
          <p:cNvPicPr>
            <a:picLocks noChangeAspect="1"/>
          </p:cNvPicPr>
          <p:nvPr/>
        </p:nvPicPr>
        <p:blipFill>
          <a:blip r:embed="rId4"/>
          <a:stretch>
            <a:fillRect/>
          </a:stretch>
        </p:blipFill>
        <p:spPr>
          <a:xfrm>
            <a:off x="5462026" y="824554"/>
            <a:ext cx="2969277" cy="2699343"/>
          </a:xfrm>
          <a:prstGeom prst="rect">
            <a:avLst/>
          </a:prstGeom>
        </p:spPr>
      </p:pic>
      <p:pic>
        <p:nvPicPr>
          <p:cNvPr id="6" name="Picture 5">
            <a:extLst>
              <a:ext uri="{FF2B5EF4-FFF2-40B4-BE49-F238E27FC236}">
                <a16:creationId xmlns:a16="http://schemas.microsoft.com/office/drawing/2014/main" id="{34249ABE-EDA1-49C5-9DBA-88239F5FBF6D}"/>
              </a:ext>
            </a:extLst>
          </p:cNvPr>
          <p:cNvPicPr>
            <a:picLocks noChangeAspect="1"/>
          </p:cNvPicPr>
          <p:nvPr/>
        </p:nvPicPr>
        <p:blipFill>
          <a:blip r:embed="rId5"/>
          <a:stretch>
            <a:fillRect/>
          </a:stretch>
        </p:blipFill>
        <p:spPr>
          <a:xfrm>
            <a:off x="5462024" y="884505"/>
            <a:ext cx="2969277" cy="263939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23C6E13-09F0-4491-B5E8-0BAFCFB4E9BD}"/>
              </a:ext>
            </a:extLst>
          </p:cNvPr>
          <p:cNvPicPr>
            <a:picLocks noChangeAspect="1"/>
          </p:cNvPicPr>
          <p:nvPr/>
        </p:nvPicPr>
        <p:blipFill>
          <a:blip r:embed="rId6"/>
          <a:stretch>
            <a:fillRect/>
          </a:stretch>
        </p:blipFill>
        <p:spPr>
          <a:xfrm>
            <a:off x="4347369" y="3687031"/>
            <a:ext cx="4221580" cy="2286464"/>
          </a:xfrm>
          <a:prstGeom prst="rect">
            <a:avLst/>
          </a:prstGeom>
        </p:spPr>
      </p:pic>
    </p:spTree>
    <p:extLst>
      <p:ext uri="{BB962C8B-B14F-4D97-AF65-F5344CB8AC3E}">
        <p14:creationId xmlns:p14="http://schemas.microsoft.com/office/powerpoint/2010/main" val="97745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F4A9-0183-41D2-8062-139B621266A3}"/>
              </a:ext>
            </a:extLst>
          </p:cNvPr>
          <p:cNvSpPr>
            <a:spLocks noGrp="1"/>
          </p:cNvSpPr>
          <p:nvPr>
            <p:ph type="title"/>
          </p:nvPr>
        </p:nvSpPr>
        <p:spPr/>
        <p:txBody>
          <a:bodyPr/>
          <a:lstStyle/>
          <a:p>
            <a:r>
              <a:rPr lang="en-US"/>
              <a:t>Accessing Storage Data</a:t>
            </a:r>
          </a:p>
        </p:txBody>
      </p:sp>
      <p:sp>
        <p:nvSpPr>
          <p:cNvPr id="4" name="Content Placeholder 2">
            <a:extLst>
              <a:ext uri="{FF2B5EF4-FFF2-40B4-BE49-F238E27FC236}">
                <a16:creationId xmlns:a16="http://schemas.microsoft.com/office/drawing/2014/main" id="{74C27392-9B14-4ECC-9404-8358BA1E95DC}"/>
              </a:ext>
            </a:extLst>
          </p:cNvPr>
          <p:cNvSpPr txBox="1">
            <a:spLocks/>
          </p:cNvSpPr>
          <p:nvPr/>
        </p:nvSpPr>
        <p:spPr>
          <a:xfrm>
            <a:off x="613834" y="100488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Access to resources are authenticated by using a shared key for your storage account</a:t>
            </a:r>
          </a:p>
          <a:p>
            <a:pPr lvl="1"/>
            <a:r>
              <a:rPr lang="en-US" kern="0">
                <a:solidFill>
                  <a:srgbClr val="000000"/>
                </a:solidFill>
              </a:rPr>
              <a:t>You can configure blobs to allow anonymous access</a:t>
            </a:r>
          </a:p>
          <a:p>
            <a:pPr lvl="1"/>
            <a:r>
              <a:rPr lang="en-US" kern="0">
                <a:solidFill>
                  <a:srgbClr val="000000"/>
                </a:solidFill>
              </a:rPr>
              <a:t>You can generate shared access signatures to give a client controlled, temporary access to a storage resource</a:t>
            </a:r>
          </a:p>
          <a:p>
            <a:r>
              <a:rPr lang="en-US" kern="0">
                <a:solidFill>
                  <a:srgbClr val="000000"/>
                </a:solidFill>
              </a:rPr>
              <a:t>Storage accounts are given two keys that can be regenerated at any time</a:t>
            </a:r>
          </a:p>
          <a:p>
            <a:pPr lvl="1"/>
            <a:r>
              <a:rPr lang="en-US" kern="0">
                <a:solidFill>
                  <a:srgbClr val="000000"/>
                </a:solidFill>
              </a:rPr>
              <a:t>Allows you to rotate keys and regenerate keys on a scheduled basis without your application losing access to the resources</a:t>
            </a:r>
          </a:p>
          <a:p>
            <a:endParaRPr lang="en-US" kern="0">
              <a:solidFill>
                <a:srgbClr val="000000"/>
              </a:solidFill>
            </a:endParaRPr>
          </a:p>
        </p:txBody>
      </p:sp>
    </p:spTree>
    <p:extLst>
      <p:ext uri="{BB962C8B-B14F-4D97-AF65-F5344CB8AC3E}">
        <p14:creationId xmlns:p14="http://schemas.microsoft.com/office/powerpoint/2010/main" val="32015646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5032F7-48D0-4EC2-B78A-30DCB1310FDF}"/>
              </a:ext>
            </a:extLst>
          </p:cNvPr>
          <p:cNvSpPr>
            <a:spLocks noGrp="1"/>
          </p:cNvSpPr>
          <p:nvPr>
            <p:ph type="title"/>
          </p:nvPr>
        </p:nvSpPr>
        <p:spPr/>
        <p:txBody>
          <a:bodyPr/>
          <a:lstStyle/>
          <a:p>
            <a:r>
              <a:rPr lang="en-US"/>
              <a:t>Sign-up or Sign-in Policy</a:t>
            </a:r>
          </a:p>
        </p:txBody>
      </p:sp>
      <p:pic>
        <p:nvPicPr>
          <p:cNvPr id="7" name="Picture 6">
            <a:extLst>
              <a:ext uri="{FF2B5EF4-FFF2-40B4-BE49-F238E27FC236}">
                <a16:creationId xmlns:a16="http://schemas.microsoft.com/office/drawing/2014/main" id="{4C7C4CF8-A8B5-4D67-A54F-ED8B2550B25A}"/>
              </a:ext>
            </a:extLst>
          </p:cNvPr>
          <p:cNvPicPr>
            <a:picLocks noChangeAspect="1"/>
          </p:cNvPicPr>
          <p:nvPr/>
        </p:nvPicPr>
        <p:blipFill>
          <a:blip r:embed="rId3"/>
          <a:stretch>
            <a:fillRect/>
          </a:stretch>
        </p:blipFill>
        <p:spPr>
          <a:xfrm>
            <a:off x="451644" y="943815"/>
            <a:ext cx="3895725" cy="4486275"/>
          </a:xfrm>
          <a:prstGeom prst="rect">
            <a:avLst/>
          </a:prstGeom>
        </p:spPr>
      </p:pic>
      <p:pic>
        <p:nvPicPr>
          <p:cNvPr id="8" name="Picture 7">
            <a:extLst>
              <a:ext uri="{FF2B5EF4-FFF2-40B4-BE49-F238E27FC236}">
                <a16:creationId xmlns:a16="http://schemas.microsoft.com/office/drawing/2014/main" id="{F573B278-16BE-4536-BE17-1B695570E1E9}"/>
              </a:ext>
            </a:extLst>
          </p:cNvPr>
          <p:cNvPicPr>
            <a:picLocks noChangeAspect="1"/>
          </p:cNvPicPr>
          <p:nvPr/>
        </p:nvPicPr>
        <p:blipFill>
          <a:blip r:embed="rId4"/>
          <a:stretch>
            <a:fillRect/>
          </a:stretch>
        </p:blipFill>
        <p:spPr>
          <a:xfrm>
            <a:off x="5034523" y="943815"/>
            <a:ext cx="3464018" cy="4874270"/>
          </a:xfrm>
          <a:prstGeom prst="rect">
            <a:avLst/>
          </a:prstGeom>
        </p:spPr>
      </p:pic>
      <p:pic>
        <p:nvPicPr>
          <p:cNvPr id="9" name="Picture 8">
            <a:extLst>
              <a:ext uri="{FF2B5EF4-FFF2-40B4-BE49-F238E27FC236}">
                <a16:creationId xmlns:a16="http://schemas.microsoft.com/office/drawing/2014/main" id="{8E757F8C-6010-42F4-A572-80EFA924DC9E}"/>
              </a:ext>
            </a:extLst>
          </p:cNvPr>
          <p:cNvPicPr>
            <a:picLocks noChangeAspect="1"/>
          </p:cNvPicPr>
          <p:nvPr/>
        </p:nvPicPr>
        <p:blipFill>
          <a:blip r:embed="rId5"/>
          <a:stretch>
            <a:fillRect/>
          </a:stretch>
        </p:blipFill>
        <p:spPr>
          <a:xfrm>
            <a:off x="5025839" y="966362"/>
            <a:ext cx="3464018" cy="4829175"/>
          </a:xfrm>
          <a:prstGeom prst="rect">
            <a:avLst/>
          </a:prstGeom>
        </p:spPr>
      </p:pic>
      <p:pic>
        <p:nvPicPr>
          <p:cNvPr id="10" name="Picture 9">
            <a:extLst>
              <a:ext uri="{FF2B5EF4-FFF2-40B4-BE49-F238E27FC236}">
                <a16:creationId xmlns:a16="http://schemas.microsoft.com/office/drawing/2014/main" id="{5CD49395-1BD7-44A5-938A-8580A29118D4}"/>
              </a:ext>
            </a:extLst>
          </p:cNvPr>
          <p:cNvPicPr>
            <a:picLocks noChangeAspect="1"/>
          </p:cNvPicPr>
          <p:nvPr/>
        </p:nvPicPr>
        <p:blipFill>
          <a:blip r:embed="rId6"/>
          <a:stretch>
            <a:fillRect/>
          </a:stretch>
        </p:blipFill>
        <p:spPr>
          <a:xfrm>
            <a:off x="5034523" y="943813"/>
            <a:ext cx="3455334" cy="4874269"/>
          </a:xfrm>
          <a:prstGeom prst="rect">
            <a:avLst/>
          </a:prstGeom>
        </p:spPr>
      </p:pic>
      <p:pic>
        <p:nvPicPr>
          <p:cNvPr id="11" name="Picture 10">
            <a:extLst>
              <a:ext uri="{FF2B5EF4-FFF2-40B4-BE49-F238E27FC236}">
                <a16:creationId xmlns:a16="http://schemas.microsoft.com/office/drawing/2014/main" id="{3773A6CE-CA6B-4F82-A304-A87DD3F9C232}"/>
              </a:ext>
            </a:extLst>
          </p:cNvPr>
          <p:cNvPicPr>
            <a:picLocks noChangeAspect="1"/>
          </p:cNvPicPr>
          <p:nvPr/>
        </p:nvPicPr>
        <p:blipFill>
          <a:blip r:embed="rId7"/>
          <a:stretch>
            <a:fillRect/>
          </a:stretch>
        </p:blipFill>
        <p:spPr>
          <a:xfrm>
            <a:off x="5034523" y="966358"/>
            <a:ext cx="3455334" cy="4851723"/>
          </a:xfrm>
          <a:prstGeom prst="rect">
            <a:avLst/>
          </a:prstGeom>
        </p:spPr>
      </p:pic>
      <p:pic>
        <p:nvPicPr>
          <p:cNvPr id="12" name="Picture 11">
            <a:extLst>
              <a:ext uri="{FF2B5EF4-FFF2-40B4-BE49-F238E27FC236}">
                <a16:creationId xmlns:a16="http://schemas.microsoft.com/office/drawing/2014/main" id="{632F6B82-A001-40B6-84CE-7B526655711E}"/>
              </a:ext>
            </a:extLst>
          </p:cNvPr>
          <p:cNvPicPr>
            <a:picLocks noChangeAspect="1"/>
          </p:cNvPicPr>
          <p:nvPr/>
        </p:nvPicPr>
        <p:blipFill>
          <a:blip r:embed="rId8"/>
          <a:stretch>
            <a:fillRect/>
          </a:stretch>
        </p:blipFill>
        <p:spPr>
          <a:xfrm>
            <a:off x="5034523" y="966355"/>
            <a:ext cx="3455334" cy="4829175"/>
          </a:xfrm>
          <a:prstGeom prst="rect">
            <a:avLst/>
          </a:prstGeom>
        </p:spPr>
      </p:pic>
      <p:pic>
        <p:nvPicPr>
          <p:cNvPr id="13" name="Picture 12">
            <a:extLst>
              <a:ext uri="{FF2B5EF4-FFF2-40B4-BE49-F238E27FC236}">
                <a16:creationId xmlns:a16="http://schemas.microsoft.com/office/drawing/2014/main" id="{550BF4C0-138A-4D60-A150-9FCA84859C6E}"/>
              </a:ext>
            </a:extLst>
          </p:cNvPr>
          <p:cNvPicPr>
            <a:picLocks noChangeAspect="1"/>
          </p:cNvPicPr>
          <p:nvPr/>
        </p:nvPicPr>
        <p:blipFill>
          <a:blip r:embed="rId9"/>
          <a:stretch>
            <a:fillRect/>
          </a:stretch>
        </p:blipFill>
        <p:spPr>
          <a:xfrm>
            <a:off x="5034523" y="943807"/>
            <a:ext cx="3455334" cy="4829175"/>
          </a:xfrm>
          <a:prstGeom prst="rect">
            <a:avLst/>
          </a:prstGeom>
        </p:spPr>
      </p:pic>
      <p:pic>
        <p:nvPicPr>
          <p:cNvPr id="14" name="Picture 13">
            <a:extLst>
              <a:ext uri="{FF2B5EF4-FFF2-40B4-BE49-F238E27FC236}">
                <a16:creationId xmlns:a16="http://schemas.microsoft.com/office/drawing/2014/main" id="{4A7CEF6A-86E4-444A-947D-59E3A556A58A}"/>
              </a:ext>
            </a:extLst>
          </p:cNvPr>
          <p:cNvPicPr>
            <a:picLocks noChangeAspect="1"/>
          </p:cNvPicPr>
          <p:nvPr/>
        </p:nvPicPr>
        <p:blipFill>
          <a:blip r:embed="rId10"/>
          <a:stretch>
            <a:fillRect/>
          </a:stretch>
        </p:blipFill>
        <p:spPr>
          <a:xfrm>
            <a:off x="5034524" y="966348"/>
            <a:ext cx="3455334" cy="4806634"/>
          </a:xfrm>
          <a:prstGeom prst="rect">
            <a:avLst/>
          </a:prstGeom>
        </p:spPr>
      </p:pic>
      <p:pic>
        <p:nvPicPr>
          <p:cNvPr id="15" name="Picture 14">
            <a:extLst>
              <a:ext uri="{FF2B5EF4-FFF2-40B4-BE49-F238E27FC236}">
                <a16:creationId xmlns:a16="http://schemas.microsoft.com/office/drawing/2014/main" id="{F7E98E4F-F1D9-4D43-86B0-EE93ABC71AD4}"/>
              </a:ext>
            </a:extLst>
          </p:cNvPr>
          <p:cNvPicPr>
            <a:picLocks noChangeAspect="1"/>
          </p:cNvPicPr>
          <p:nvPr/>
        </p:nvPicPr>
        <p:blipFill>
          <a:blip r:embed="rId11"/>
          <a:stretch>
            <a:fillRect/>
          </a:stretch>
        </p:blipFill>
        <p:spPr>
          <a:xfrm>
            <a:off x="5025838" y="943792"/>
            <a:ext cx="3455335" cy="4829175"/>
          </a:xfrm>
          <a:prstGeom prst="rect">
            <a:avLst/>
          </a:prstGeom>
        </p:spPr>
      </p:pic>
      <p:pic>
        <p:nvPicPr>
          <p:cNvPr id="16" name="Picture 15">
            <a:extLst>
              <a:ext uri="{FF2B5EF4-FFF2-40B4-BE49-F238E27FC236}">
                <a16:creationId xmlns:a16="http://schemas.microsoft.com/office/drawing/2014/main" id="{612CE150-C75F-4581-9F1C-657847CBFECD}"/>
              </a:ext>
            </a:extLst>
          </p:cNvPr>
          <p:cNvPicPr>
            <a:picLocks noChangeAspect="1"/>
          </p:cNvPicPr>
          <p:nvPr/>
        </p:nvPicPr>
        <p:blipFill>
          <a:blip r:embed="rId12"/>
          <a:stretch>
            <a:fillRect/>
          </a:stretch>
        </p:blipFill>
        <p:spPr>
          <a:xfrm>
            <a:off x="5025838" y="966333"/>
            <a:ext cx="3455334" cy="4851723"/>
          </a:xfrm>
          <a:prstGeom prst="rect">
            <a:avLst/>
          </a:prstGeom>
        </p:spPr>
      </p:pic>
    </p:spTree>
    <p:extLst>
      <p:ext uri="{BB962C8B-B14F-4D97-AF65-F5344CB8AC3E}">
        <p14:creationId xmlns:p14="http://schemas.microsoft.com/office/powerpoint/2010/main" val="296560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E5F8-2855-4ACB-97C5-23922523C7D4}"/>
              </a:ext>
            </a:extLst>
          </p:cNvPr>
          <p:cNvSpPr>
            <a:spLocks noGrp="1"/>
          </p:cNvSpPr>
          <p:nvPr>
            <p:ph type="title"/>
          </p:nvPr>
        </p:nvSpPr>
        <p:spPr/>
        <p:txBody>
          <a:bodyPr/>
          <a:lstStyle/>
          <a:p>
            <a:r>
              <a:rPr lang="en-US"/>
              <a:t>Enable MFA</a:t>
            </a:r>
          </a:p>
        </p:txBody>
      </p:sp>
      <p:graphicFrame>
        <p:nvGraphicFramePr>
          <p:cNvPr id="3" name="Diagram 2">
            <a:extLst>
              <a:ext uri="{FF2B5EF4-FFF2-40B4-BE49-F238E27FC236}">
                <a16:creationId xmlns:a16="http://schemas.microsoft.com/office/drawing/2014/main" id="{5BF34244-6285-466B-A53D-A42F13CBD6A9}"/>
              </a:ext>
            </a:extLst>
          </p:cNvPr>
          <p:cNvGraphicFramePr/>
          <p:nvPr>
            <p:extLst>
              <p:ext uri="{D42A27DB-BD31-4B8C-83A1-F6EECF244321}">
                <p14:modId xmlns:p14="http://schemas.microsoft.com/office/powerpoint/2010/main" val="138342957"/>
              </p:ext>
            </p:extLst>
          </p:nvPr>
        </p:nvGraphicFramePr>
        <p:xfrm>
          <a:off x="261253" y="1021215"/>
          <a:ext cx="4310747" cy="514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E410E5B-6187-42E5-A82B-759CB3F223DB}"/>
              </a:ext>
            </a:extLst>
          </p:cNvPr>
          <p:cNvPicPr>
            <a:picLocks noChangeAspect="1"/>
          </p:cNvPicPr>
          <p:nvPr/>
        </p:nvPicPr>
        <p:blipFill>
          <a:blip r:embed="rId8"/>
          <a:stretch>
            <a:fillRect/>
          </a:stretch>
        </p:blipFill>
        <p:spPr>
          <a:xfrm>
            <a:off x="4847105" y="879228"/>
            <a:ext cx="3624542" cy="5190344"/>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B834A01-C59E-4648-8BCB-3970C3BC7108}"/>
              </a:ext>
            </a:extLst>
          </p:cNvPr>
          <p:cNvSpPr/>
          <p:nvPr/>
        </p:nvSpPr>
        <p:spPr bwMode="auto">
          <a:xfrm>
            <a:off x="5123329" y="4343400"/>
            <a:ext cx="3111034" cy="740664"/>
          </a:xfrm>
          <a:prstGeom prst="rect">
            <a:avLst/>
          </a:prstGeom>
          <a:noFill/>
          <a:ln w="9525"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4245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5327-EF73-4BC4-A8AA-23BEF6CAD0B7}"/>
              </a:ext>
            </a:extLst>
          </p:cNvPr>
          <p:cNvSpPr>
            <a:spLocks noGrp="1"/>
          </p:cNvSpPr>
          <p:nvPr>
            <p:ph type="title"/>
          </p:nvPr>
        </p:nvSpPr>
        <p:spPr/>
        <p:txBody>
          <a:bodyPr/>
          <a:lstStyle/>
          <a:p>
            <a:r>
              <a:rPr lang="en-US"/>
              <a:t>Policies</a:t>
            </a:r>
          </a:p>
        </p:txBody>
      </p:sp>
      <p:sp>
        <p:nvSpPr>
          <p:cNvPr id="4" name="Content Placeholder 2">
            <a:extLst>
              <a:ext uri="{FF2B5EF4-FFF2-40B4-BE49-F238E27FC236}">
                <a16:creationId xmlns:a16="http://schemas.microsoft.com/office/drawing/2014/main" id="{D1A2A677-3E25-4ADE-81DF-B1AAC9D4361C}"/>
              </a:ext>
            </a:extLst>
          </p:cNvPr>
          <p:cNvSpPr txBox="1">
            <a:spLocks/>
          </p:cNvSpPr>
          <p:nvPr/>
        </p:nvSpPr>
        <p:spPr>
          <a:xfrm>
            <a:off x="613834" y="1021215"/>
            <a:ext cx="5073604"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kern="0">
                <a:solidFill>
                  <a:srgbClr val="000000"/>
                </a:solidFill>
              </a:rPr>
              <a:t>Describe the sign up, sign in and profile editing experiences</a:t>
            </a:r>
          </a:p>
          <a:p>
            <a:pPr lvl="0"/>
            <a:r>
              <a:rPr lang="en-US" sz="2000" kern="0">
                <a:solidFill>
                  <a:srgbClr val="000000"/>
                </a:solidFill>
              </a:rPr>
              <a:t>Include settings for UI customizations, identity providers, account attributes, token claims and multi-factor authentication</a:t>
            </a:r>
          </a:p>
          <a:p>
            <a:pPr lvl="0"/>
            <a:r>
              <a:rPr lang="en-US" sz="2000" kern="0">
                <a:solidFill>
                  <a:srgbClr val="000000"/>
                </a:solidFill>
              </a:rPr>
              <a:t>Applications can be integrated with multiple policies of different types</a:t>
            </a:r>
          </a:p>
          <a:p>
            <a:pPr lvl="0"/>
            <a:r>
              <a:rPr lang="en-US" sz="2000" kern="0">
                <a:solidFill>
                  <a:srgbClr val="000000"/>
                </a:solidFill>
              </a:rPr>
              <a:t>Polices are invoked using the "p" parameter for an authentication request</a:t>
            </a:r>
          </a:p>
          <a:p>
            <a:pPr lvl="0"/>
            <a:endParaRPr lang="en-US" sz="2000" kern="0">
              <a:solidFill>
                <a:srgbClr val="000000"/>
              </a:solidFill>
            </a:endParaRPr>
          </a:p>
        </p:txBody>
      </p:sp>
      <p:graphicFrame>
        <p:nvGraphicFramePr>
          <p:cNvPr id="5" name="Diagram 4" descr="Illustration depicting a policy, center, in a circle that is linked by arrows to various settings, attributes, and claims. Those shown include UI customizations, identity providers, account attributes, token claims, and multi-factor authentication.">
            <a:extLst>
              <a:ext uri="{FF2B5EF4-FFF2-40B4-BE49-F238E27FC236}">
                <a16:creationId xmlns:a16="http://schemas.microsoft.com/office/drawing/2014/main" id="{44B0C87F-DEFD-4209-AA10-6DFD6B09D1F2}"/>
              </a:ext>
            </a:extLst>
          </p:cNvPr>
          <p:cNvGraphicFramePr/>
          <p:nvPr>
            <p:extLst/>
          </p:nvPr>
        </p:nvGraphicFramePr>
        <p:xfrm>
          <a:off x="6018180" y="1035000"/>
          <a:ext cx="4223313" cy="5219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55433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2EDF-4C61-46D2-88D5-548A762BFA07}"/>
              </a:ext>
            </a:extLst>
          </p:cNvPr>
          <p:cNvSpPr>
            <a:spLocks noGrp="1"/>
          </p:cNvSpPr>
          <p:nvPr>
            <p:ph type="title"/>
          </p:nvPr>
        </p:nvSpPr>
        <p:spPr/>
        <p:txBody>
          <a:bodyPr/>
          <a:lstStyle/>
          <a:p>
            <a:r>
              <a:rPr lang="en-US"/>
              <a:t>App-level Policy Configuration</a:t>
            </a:r>
          </a:p>
        </p:txBody>
      </p:sp>
      <p:grpSp>
        <p:nvGrpSpPr>
          <p:cNvPr id="4" name="Group 3" descr="Illustration of app-level policy configuration depicting listing of policy types including SignUp policies, SignIn policies, and ProfileEditing policies.">
            <a:extLst>
              <a:ext uri="{FF2B5EF4-FFF2-40B4-BE49-F238E27FC236}">
                <a16:creationId xmlns:a16="http://schemas.microsoft.com/office/drawing/2014/main" id="{254E1BDB-5A85-44AD-9906-EA8EF5CD97A3}"/>
              </a:ext>
            </a:extLst>
          </p:cNvPr>
          <p:cNvGrpSpPr>
            <a:grpSpLocks noChangeAspect="1"/>
          </p:cNvGrpSpPr>
          <p:nvPr/>
        </p:nvGrpSpPr>
        <p:grpSpPr>
          <a:xfrm>
            <a:off x="1981200" y="1435102"/>
            <a:ext cx="8229600" cy="3750194"/>
            <a:chOff x="635295" y="1435102"/>
            <a:chExt cx="10839526" cy="4939526"/>
          </a:xfrm>
        </p:grpSpPr>
        <p:grpSp>
          <p:nvGrpSpPr>
            <p:cNvPr id="5" name="Group 4">
              <a:extLst>
                <a:ext uri="{FF2B5EF4-FFF2-40B4-BE49-F238E27FC236}">
                  <a16:creationId xmlns:a16="http://schemas.microsoft.com/office/drawing/2014/main" id="{9F253801-8117-4677-9D40-23D1E27D70BC}"/>
                </a:ext>
              </a:extLst>
            </p:cNvPr>
            <p:cNvGrpSpPr/>
            <p:nvPr/>
          </p:nvGrpSpPr>
          <p:grpSpPr>
            <a:xfrm>
              <a:off x="635295" y="2699531"/>
              <a:ext cx="2200235" cy="1519918"/>
              <a:chOff x="635295" y="2267423"/>
              <a:chExt cx="2200235" cy="1519918"/>
            </a:xfrm>
          </p:grpSpPr>
          <p:sp>
            <p:nvSpPr>
              <p:cNvPr id="69" name="TextBox 68">
                <a:extLst>
                  <a:ext uri="{FF2B5EF4-FFF2-40B4-BE49-F238E27FC236}">
                    <a16:creationId xmlns:a16="http://schemas.microsoft.com/office/drawing/2014/main" id="{0CDFB8D5-F496-45C1-853D-884A62D8F0EA}"/>
                  </a:ext>
                </a:extLst>
              </p:cNvPr>
              <p:cNvSpPr txBox="1"/>
              <p:nvPr/>
            </p:nvSpPr>
            <p:spPr>
              <a:xfrm>
                <a:off x="635295" y="3495464"/>
                <a:ext cx="2200235" cy="291877"/>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FFFFFF"/>
                    </a:solidFill>
                  </a:rPr>
                  <a:t>App1 Application</a:t>
                </a:r>
              </a:p>
            </p:txBody>
          </p:sp>
          <p:grpSp>
            <p:nvGrpSpPr>
              <p:cNvPr id="70" name="Group 69">
                <a:extLst>
                  <a:ext uri="{FF2B5EF4-FFF2-40B4-BE49-F238E27FC236}">
                    <a16:creationId xmlns:a16="http://schemas.microsoft.com/office/drawing/2014/main" id="{6274146D-EC08-4B5A-A8DE-6FF0C40B30B5}"/>
                  </a:ext>
                </a:extLst>
              </p:cNvPr>
              <p:cNvGrpSpPr/>
              <p:nvPr/>
            </p:nvGrpSpPr>
            <p:grpSpPr>
              <a:xfrm>
                <a:off x="994030" y="2267423"/>
                <a:ext cx="1482764" cy="1073452"/>
                <a:chOff x="2146305" y="552450"/>
                <a:chExt cx="7896221" cy="5753100"/>
              </a:xfrm>
            </p:grpSpPr>
            <p:pic>
              <p:nvPicPr>
                <p:cNvPr id="72" name="Picture 71">
                  <a:extLst>
                    <a:ext uri="{FF2B5EF4-FFF2-40B4-BE49-F238E27FC236}">
                      <a16:creationId xmlns:a16="http://schemas.microsoft.com/office/drawing/2014/main" id="{8C49D224-8FF6-4BFA-87E8-6C6396D08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73" name="Rectangle 72">
                  <a:extLst>
                    <a:ext uri="{FF2B5EF4-FFF2-40B4-BE49-F238E27FC236}">
                      <a16:creationId xmlns:a16="http://schemas.microsoft.com/office/drawing/2014/main" id="{61B42F37-1107-49E8-A29D-E6DFC813E9E1}"/>
                    </a:ext>
                  </a:extLst>
                </p:cNvPr>
                <p:cNvSpPr/>
                <p:nvPr/>
              </p:nvSpPr>
              <p:spPr bwMode="auto">
                <a:xfrm>
                  <a:off x="2271255" y="1651098"/>
                  <a:ext cx="7659331" cy="4484231"/>
                </a:xfrm>
                <a:prstGeom prst="rect">
                  <a:avLst/>
                </a:prstGeom>
                <a:solidFill>
                  <a:srgbClr val="7FBA00"/>
                </a:solidFill>
                <a:ln w="9525" cap="flat" cmpd="sng" algn="ctr">
                  <a:solidFill>
                    <a:srgbClr val="7FBA0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a:solidFill>
                      <a:srgbClr val="FFFFFF"/>
                    </a:solidFill>
                    <a:latin typeface="Segoe UI"/>
                  </a:endParaRPr>
                </a:p>
              </p:txBody>
            </p:sp>
          </p:grpSp>
          <p:pic>
            <p:nvPicPr>
              <p:cNvPr id="71" name="Picture 70">
                <a:extLst>
                  <a:ext uri="{FF2B5EF4-FFF2-40B4-BE49-F238E27FC236}">
                    <a16:creationId xmlns:a16="http://schemas.microsoft.com/office/drawing/2014/main" id="{09A83253-866A-4EEC-8179-5726C0C0BE3D}"/>
                  </a:ext>
                </a:extLst>
              </p:cNvPr>
              <p:cNvPicPr>
                <a:picLocks noChangeAspect="1"/>
              </p:cNvPicPr>
              <p:nvPr/>
            </p:nvPicPr>
            <p:blipFill>
              <a:blip r:embed="rId4"/>
              <a:stretch>
                <a:fillRect/>
              </a:stretch>
            </p:blipFill>
            <p:spPr>
              <a:xfrm>
                <a:off x="1483080" y="2625606"/>
                <a:ext cx="487433" cy="487433"/>
              </a:xfrm>
              <a:prstGeom prst="rect">
                <a:avLst/>
              </a:prstGeom>
            </p:spPr>
          </p:pic>
        </p:grpSp>
        <p:cxnSp>
          <p:nvCxnSpPr>
            <p:cNvPr id="6" name="Elbow Connector 58">
              <a:extLst>
                <a:ext uri="{FF2B5EF4-FFF2-40B4-BE49-F238E27FC236}">
                  <a16:creationId xmlns:a16="http://schemas.microsoft.com/office/drawing/2014/main" id="{5A9BA011-2896-4BBF-AF41-0761711DABA7}"/>
                </a:ext>
              </a:extLst>
            </p:cNvPr>
            <p:cNvCxnSpPr>
              <a:stCxn id="72" idx="3"/>
              <a:endCxn id="23" idx="1"/>
            </p:cNvCxnSpPr>
            <p:nvPr/>
          </p:nvCxnSpPr>
          <p:spPr>
            <a:xfrm flipV="1">
              <a:off x="2476794" y="1605920"/>
              <a:ext cx="3420037" cy="1630337"/>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cxnSp>
          <p:nvCxnSpPr>
            <p:cNvPr id="7" name="Elbow Connector 59">
              <a:extLst>
                <a:ext uri="{FF2B5EF4-FFF2-40B4-BE49-F238E27FC236}">
                  <a16:creationId xmlns:a16="http://schemas.microsoft.com/office/drawing/2014/main" id="{FFA8FD32-B9AA-4CF6-B10A-6511615772FF}"/>
                </a:ext>
              </a:extLst>
            </p:cNvPr>
            <p:cNvCxnSpPr>
              <a:stCxn id="72" idx="3"/>
              <a:endCxn id="18" idx="1"/>
            </p:cNvCxnSpPr>
            <p:nvPr/>
          </p:nvCxnSpPr>
          <p:spPr>
            <a:xfrm>
              <a:off x="2476794" y="3236257"/>
              <a:ext cx="3420037" cy="346201"/>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cxnSp>
          <p:nvCxnSpPr>
            <p:cNvPr id="8" name="Elbow Connector 60">
              <a:extLst>
                <a:ext uri="{FF2B5EF4-FFF2-40B4-BE49-F238E27FC236}">
                  <a16:creationId xmlns:a16="http://schemas.microsoft.com/office/drawing/2014/main" id="{F89558A6-E36E-44C5-9EF6-569B4D93D1C4}"/>
                </a:ext>
              </a:extLst>
            </p:cNvPr>
            <p:cNvCxnSpPr>
              <a:stCxn id="72" idx="3"/>
              <a:endCxn id="20" idx="1"/>
            </p:cNvCxnSpPr>
            <p:nvPr/>
          </p:nvCxnSpPr>
          <p:spPr>
            <a:xfrm>
              <a:off x="2476794" y="3236257"/>
              <a:ext cx="3420037" cy="1786991"/>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sp>
          <p:nvSpPr>
            <p:cNvPr id="9" name="TextBox 8">
              <a:extLst>
                <a:ext uri="{FF2B5EF4-FFF2-40B4-BE49-F238E27FC236}">
                  <a16:creationId xmlns:a16="http://schemas.microsoft.com/office/drawing/2014/main" id="{5BE5D169-1D06-421E-AAD5-3C570BE22822}"/>
                </a:ext>
              </a:extLst>
            </p:cNvPr>
            <p:cNvSpPr txBox="1"/>
            <p:nvPr/>
          </p:nvSpPr>
          <p:spPr>
            <a:xfrm>
              <a:off x="6755990" y="2538232"/>
              <a:ext cx="796283" cy="139486"/>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a:solidFill>
                    <a:srgbClr val="F8F8F8"/>
                  </a:solidFill>
                  <a:latin typeface="Segoe UI"/>
                </a:rPr>
                <a:t>…</a:t>
              </a:r>
            </a:p>
          </p:txBody>
        </p:sp>
        <p:sp>
          <p:nvSpPr>
            <p:cNvPr id="10" name="TextBox 9">
              <a:extLst>
                <a:ext uri="{FF2B5EF4-FFF2-40B4-BE49-F238E27FC236}">
                  <a16:creationId xmlns:a16="http://schemas.microsoft.com/office/drawing/2014/main" id="{1EAB81FD-58EE-4A8D-BE20-2AE6EF7BB6FC}"/>
                </a:ext>
              </a:extLst>
            </p:cNvPr>
            <p:cNvSpPr txBox="1"/>
            <p:nvPr/>
          </p:nvSpPr>
          <p:spPr>
            <a:xfrm>
              <a:off x="6755990" y="3969734"/>
              <a:ext cx="796283" cy="137432"/>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a:solidFill>
                    <a:srgbClr val="F8F8F8"/>
                  </a:solidFill>
                  <a:latin typeface="Segoe UI"/>
                </a:rPr>
                <a:t>…</a:t>
              </a:r>
            </a:p>
          </p:txBody>
        </p:sp>
        <p:sp>
          <p:nvSpPr>
            <p:cNvPr id="11" name="TextBox 10">
              <a:extLst>
                <a:ext uri="{FF2B5EF4-FFF2-40B4-BE49-F238E27FC236}">
                  <a16:creationId xmlns:a16="http://schemas.microsoft.com/office/drawing/2014/main" id="{35C16DD4-A855-4744-B965-5FACBC9CC9DC}"/>
                </a:ext>
              </a:extLst>
            </p:cNvPr>
            <p:cNvSpPr txBox="1"/>
            <p:nvPr/>
          </p:nvSpPr>
          <p:spPr>
            <a:xfrm>
              <a:off x="6755990" y="5399182"/>
              <a:ext cx="796283" cy="137432"/>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a:solidFill>
                    <a:srgbClr val="F8F8F8"/>
                  </a:solidFill>
                  <a:latin typeface="Segoe UI"/>
                </a:rPr>
                <a:t>…</a:t>
              </a:r>
            </a:p>
          </p:txBody>
        </p:sp>
        <p:sp>
          <p:nvSpPr>
            <p:cNvPr id="12" name="TextBox 11">
              <a:extLst>
                <a:ext uri="{FF2B5EF4-FFF2-40B4-BE49-F238E27FC236}">
                  <a16:creationId xmlns:a16="http://schemas.microsoft.com/office/drawing/2014/main" id="{89D646B4-5C48-43D0-8426-410EA331E526}"/>
                </a:ext>
              </a:extLst>
            </p:cNvPr>
            <p:cNvSpPr txBox="1"/>
            <p:nvPr/>
          </p:nvSpPr>
          <p:spPr>
            <a:xfrm>
              <a:off x="4490045" y="2931982"/>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000000"/>
                  </a:solidFill>
                </a:rPr>
                <a:t>As needed</a:t>
              </a:r>
            </a:p>
          </p:txBody>
        </p:sp>
        <p:sp>
          <p:nvSpPr>
            <p:cNvPr id="13" name="TextBox 12">
              <a:extLst>
                <a:ext uri="{FF2B5EF4-FFF2-40B4-BE49-F238E27FC236}">
                  <a16:creationId xmlns:a16="http://schemas.microsoft.com/office/drawing/2014/main" id="{18D79C38-1C48-4A3E-A0CA-DF9E899D044F}"/>
                </a:ext>
              </a:extLst>
            </p:cNvPr>
            <p:cNvSpPr txBox="1"/>
            <p:nvPr/>
          </p:nvSpPr>
          <p:spPr>
            <a:xfrm>
              <a:off x="4490045" y="4361430"/>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000000"/>
                  </a:solidFill>
                </a:rPr>
                <a:t>As needed</a:t>
              </a:r>
            </a:p>
          </p:txBody>
        </p:sp>
        <p:sp>
          <p:nvSpPr>
            <p:cNvPr id="14" name="TextBox 13">
              <a:extLst>
                <a:ext uri="{FF2B5EF4-FFF2-40B4-BE49-F238E27FC236}">
                  <a16:creationId xmlns:a16="http://schemas.microsoft.com/office/drawing/2014/main" id="{F87CBE02-9635-4227-9B17-C4D4AD8F0AE8}"/>
                </a:ext>
              </a:extLst>
            </p:cNvPr>
            <p:cNvSpPr txBox="1"/>
            <p:nvPr/>
          </p:nvSpPr>
          <p:spPr>
            <a:xfrm>
              <a:off x="4490045" y="5790875"/>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000000"/>
                  </a:solidFill>
                </a:rPr>
                <a:t>As needed</a:t>
              </a:r>
            </a:p>
          </p:txBody>
        </p:sp>
        <p:cxnSp>
          <p:nvCxnSpPr>
            <p:cNvPr id="15" name="Elbow Connector 61">
              <a:extLst>
                <a:ext uri="{FF2B5EF4-FFF2-40B4-BE49-F238E27FC236}">
                  <a16:creationId xmlns:a16="http://schemas.microsoft.com/office/drawing/2014/main" id="{CDD82A6E-FDCA-4D27-A301-86051DBD0E15}"/>
                </a:ext>
              </a:extLst>
            </p:cNvPr>
            <p:cNvCxnSpPr>
              <a:stCxn id="67" idx="1"/>
              <a:endCxn id="22" idx="3"/>
            </p:cNvCxnSpPr>
            <p:nvPr/>
          </p:nvCxnSpPr>
          <p:spPr>
            <a:xfrm rot="10800000">
              <a:off x="8594501" y="2160750"/>
              <a:ext cx="1208722" cy="1078652"/>
            </a:xfrm>
            <a:prstGeom prst="bentConnector3">
              <a:avLst>
                <a:gd name="adj1" fmla="val 50000"/>
              </a:avLst>
            </a:prstGeom>
            <a:noFill/>
            <a:ln w="38100" cap="rnd" cmpd="sng" algn="ctr">
              <a:solidFill>
                <a:srgbClr val="FFB900"/>
              </a:solidFill>
              <a:prstDash val="sysDot"/>
              <a:headEnd type="triangle" w="med" len="med"/>
              <a:tailEnd type="none" w="med" len="med"/>
            </a:ln>
            <a:effectLst/>
          </p:spPr>
        </p:cxnSp>
        <p:cxnSp>
          <p:nvCxnSpPr>
            <p:cNvPr id="16" name="Elbow Connector 62">
              <a:extLst>
                <a:ext uri="{FF2B5EF4-FFF2-40B4-BE49-F238E27FC236}">
                  <a16:creationId xmlns:a16="http://schemas.microsoft.com/office/drawing/2014/main" id="{B807C858-A72B-43FC-8DCD-D0ECD3C7CE1F}"/>
                </a:ext>
              </a:extLst>
            </p:cNvPr>
            <p:cNvCxnSpPr>
              <a:stCxn id="67" idx="1"/>
              <a:endCxn id="18" idx="3"/>
            </p:cNvCxnSpPr>
            <p:nvPr/>
          </p:nvCxnSpPr>
          <p:spPr>
            <a:xfrm rot="10800000" flipV="1">
              <a:off x="8594501" y="3239402"/>
              <a:ext cx="1208722" cy="343056"/>
            </a:xfrm>
            <a:prstGeom prst="bentConnector3">
              <a:avLst>
                <a:gd name="adj1" fmla="val 50000"/>
              </a:avLst>
            </a:prstGeom>
            <a:noFill/>
            <a:ln w="38100" cap="rnd" cmpd="sng" algn="ctr">
              <a:solidFill>
                <a:srgbClr val="FFB900"/>
              </a:solidFill>
              <a:prstDash val="sysDot"/>
              <a:headEnd type="triangle" w="med" len="med"/>
              <a:tailEnd type="none" w="med" len="med"/>
            </a:ln>
            <a:effectLst/>
          </p:spPr>
        </p:cxnSp>
        <p:grpSp>
          <p:nvGrpSpPr>
            <p:cNvPr id="17" name="Group 16">
              <a:extLst>
                <a:ext uri="{FF2B5EF4-FFF2-40B4-BE49-F238E27FC236}">
                  <a16:creationId xmlns:a16="http://schemas.microsoft.com/office/drawing/2014/main" id="{CA7F76DA-F07B-452E-B7C7-0FB0191CAE0B}"/>
                </a:ext>
              </a:extLst>
            </p:cNvPr>
            <p:cNvGrpSpPr/>
            <p:nvPr/>
          </p:nvGrpSpPr>
          <p:grpSpPr>
            <a:xfrm>
              <a:off x="9625568" y="2699531"/>
              <a:ext cx="1849253" cy="1778960"/>
              <a:chOff x="11656381" y="4455071"/>
              <a:chExt cx="1849253" cy="1778960"/>
            </a:xfrm>
          </p:grpSpPr>
          <p:grpSp>
            <p:nvGrpSpPr>
              <p:cNvPr id="62" name="Group 61">
                <a:extLst>
                  <a:ext uri="{FF2B5EF4-FFF2-40B4-BE49-F238E27FC236}">
                    <a16:creationId xmlns:a16="http://schemas.microsoft.com/office/drawing/2014/main" id="{7A725E0B-6F34-457F-9583-189BA62033CE}"/>
                  </a:ext>
                </a:extLst>
              </p:cNvPr>
              <p:cNvGrpSpPr/>
              <p:nvPr/>
            </p:nvGrpSpPr>
            <p:grpSpPr>
              <a:xfrm>
                <a:off x="11834036" y="4455071"/>
                <a:ext cx="1393591" cy="1079742"/>
                <a:chOff x="5633504" y="3707933"/>
                <a:chExt cx="866164" cy="631077"/>
              </a:xfrm>
            </p:grpSpPr>
            <p:grpSp>
              <p:nvGrpSpPr>
                <p:cNvPr id="65" name="Group 64">
                  <a:extLst>
                    <a:ext uri="{FF2B5EF4-FFF2-40B4-BE49-F238E27FC236}">
                      <a16:creationId xmlns:a16="http://schemas.microsoft.com/office/drawing/2014/main" id="{0CA809ED-65D0-4007-8C81-1176BC28A671}"/>
                    </a:ext>
                  </a:extLst>
                </p:cNvPr>
                <p:cNvGrpSpPr/>
                <p:nvPr/>
              </p:nvGrpSpPr>
              <p:grpSpPr>
                <a:xfrm>
                  <a:off x="5633504" y="3707933"/>
                  <a:ext cx="866164" cy="631077"/>
                  <a:chOff x="2146300" y="552450"/>
                  <a:chExt cx="7896225" cy="5753100"/>
                </a:xfrm>
              </p:grpSpPr>
              <p:pic>
                <p:nvPicPr>
                  <p:cNvPr id="67" name="Picture 66">
                    <a:extLst>
                      <a:ext uri="{FF2B5EF4-FFF2-40B4-BE49-F238E27FC236}">
                        <a16:creationId xmlns:a16="http://schemas.microsoft.com/office/drawing/2014/main" id="{9D162C10-1BD5-49BC-9F7F-6998E6CE75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ln>
                    <a:noFill/>
                  </a:ln>
                </p:spPr>
              </p:pic>
              <p:sp>
                <p:nvSpPr>
                  <p:cNvPr id="68" name="Rectangle 67">
                    <a:extLst>
                      <a:ext uri="{FF2B5EF4-FFF2-40B4-BE49-F238E27FC236}">
                        <a16:creationId xmlns:a16="http://schemas.microsoft.com/office/drawing/2014/main" id="{C81C1EF5-35B5-4BE4-B026-9A5CFCBA2E1C}"/>
                      </a:ext>
                    </a:extLst>
                  </p:cNvPr>
                  <p:cNvSpPr/>
                  <p:nvPr/>
                </p:nvSpPr>
                <p:spPr bwMode="auto">
                  <a:xfrm>
                    <a:off x="2271251" y="1651097"/>
                    <a:ext cx="7659329" cy="4484232"/>
                  </a:xfrm>
                  <a:prstGeom prst="rect">
                    <a:avLst/>
                  </a:prstGeom>
                  <a:solidFill>
                    <a:srgbClr val="FFB90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a:solidFill>
                        <a:srgbClr val="FFFFFF"/>
                      </a:solidFill>
                      <a:latin typeface="Segoe UI"/>
                    </a:endParaRPr>
                  </a:p>
                </p:txBody>
              </p:sp>
            </p:grpSp>
            <p:sp>
              <p:nvSpPr>
                <p:cNvPr id="66" name="Rectangle 65">
                  <a:extLst>
                    <a:ext uri="{FF2B5EF4-FFF2-40B4-BE49-F238E27FC236}">
                      <a16:creationId xmlns:a16="http://schemas.microsoft.com/office/drawing/2014/main" id="{C95CD78D-9DFF-43AA-B26C-0360D26D1232}"/>
                    </a:ext>
                  </a:extLst>
                </p:cNvPr>
                <p:cNvSpPr/>
                <p:nvPr/>
              </p:nvSpPr>
              <p:spPr bwMode="auto">
                <a:xfrm>
                  <a:off x="5659490" y="3789650"/>
                  <a:ext cx="840178" cy="491891"/>
                </a:xfrm>
                <a:prstGeom prst="rect">
                  <a:avLst/>
                </a:prstGeom>
                <a:no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a:solidFill>
                      <a:srgbClr val="FFFFFF"/>
                    </a:solidFill>
                    <a:latin typeface="Segoe UI"/>
                  </a:endParaRPr>
                </a:p>
              </p:txBody>
            </p:sp>
          </p:grpSp>
          <p:pic>
            <p:nvPicPr>
              <p:cNvPr id="63" name="Picture 62">
                <a:extLst>
                  <a:ext uri="{FF2B5EF4-FFF2-40B4-BE49-F238E27FC236}">
                    <a16:creationId xmlns:a16="http://schemas.microsoft.com/office/drawing/2014/main" id="{B0AF8AB5-3A66-498B-8E35-D749AB010062}"/>
                  </a:ext>
                </a:extLst>
              </p:cNvPr>
              <p:cNvPicPr>
                <a:picLocks noChangeAspect="1"/>
              </p:cNvPicPr>
              <p:nvPr/>
            </p:nvPicPr>
            <p:blipFill>
              <a:blip r:embed="rId4"/>
              <a:stretch>
                <a:fillRect/>
              </a:stretch>
            </p:blipFill>
            <p:spPr>
              <a:xfrm>
                <a:off x="12287115" y="4836854"/>
                <a:ext cx="487433" cy="487433"/>
              </a:xfrm>
              <a:prstGeom prst="rect">
                <a:avLst/>
              </a:prstGeom>
              <a:ln>
                <a:noFill/>
              </a:ln>
            </p:spPr>
          </p:pic>
          <p:sp>
            <p:nvSpPr>
              <p:cNvPr id="64" name="TextBox 63">
                <a:extLst>
                  <a:ext uri="{FF2B5EF4-FFF2-40B4-BE49-F238E27FC236}">
                    <a16:creationId xmlns:a16="http://schemas.microsoft.com/office/drawing/2014/main" id="{3462C3B8-760D-44C0-9DBA-AD0110F4FD95}"/>
                  </a:ext>
                </a:extLst>
              </p:cNvPr>
              <p:cNvSpPr txBox="1"/>
              <p:nvPr/>
            </p:nvSpPr>
            <p:spPr>
              <a:xfrm>
                <a:off x="11656381" y="5650278"/>
                <a:ext cx="1849253" cy="583753"/>
              </a:xfrm>
              <a:prstGeom prst="rect">
                <a:avLst/>
              </a:prstGeom>
              <a:ln>
                <a:noFill/>
              </a:ln>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a:solidFill>
                      <a:srgbClr val="FFFFFF"/>
                    </a:solidFill>
                  </a:rPr>
                  <a:t>App2 Application</a:t>
                </a:r>
              </a:p>
            </p:txBody>
          </p:sp>
        </p:grpSp>
        <p:sp>
          <p:nvSpPr>
            <p:cNvPr id="18" name="Rectangle 17">
              <a:extLst>
                <a:ext uri="{FF2B5EF4-FFF2-40B4-BE49-F238E27FC236}">
                  <a16:creationId xmlns:a16="http://schemas.microsoft.com/office/drawing/2014/main" id="{D6A3648D-2486-4EB7-8FBB-9D923BEC758F}"/>
                </a:ext>
              </a:extLst>
            </p:cNvPr>
            <p:cNvSpPr/>
            <p:nvPr/>
          </p:nvSpPr>
          <p:spPr bwMode="auto">
            <a:xfrm>
              <a:off x="5896831" y="3417142"/>
              <a:ext cx="2697670" cy="330632"/>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SignIn-1 policy</a:t>
              </a:r>
            </a:p>
          </p:txBody>
        </p:sp>
        <p:sp>
          <p:nvSpPr>
            <p:cNvPr id="19" name="Rectangle 18">
              <a:extLst>
                <a:ext uri="{FF2B5EF4-FFF2-40B4-BE49-F238E27FC236}">
                  <a16:creationId xmlns:a16="http://schemas.microsoft.com/office/drawing/2014/main" id="{9C82BEC9-DC2D-401A-BF46-F734119D0009}"/>
                </a:ext>
              </a:extLst>
            </p:cNvPr>
            <p:cNvSpPr/>
            <p:nvPr/>
          </p:nvSpPr>
          <p:spPr bwMode="auto">
            <a:xfrm>
              <a:off x="5896831" y="4293998"/>
              <a:ext cx="2697670" cy="319788"/>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SignIn</a:t>
              </a:r>
              <a:r>
                <a:rPr lang="en-US" sz="1200" i="1" kern="0">
                  <a:solidFill>
                    <a:srgbClr val="D83B01"/>
                  </a:solidFill>
                  <a:latin typeface="Segoe UI Semibold" panose="020B0702040204020203" pitchFamily="34" charset="0"/>
                  <a:cs typeface="Segoe UI Semibold" panose="020B0702040204020203" pitchFamily="34" charset="0"/>
                </a:rPr>
                <a:t>-m</a:t>
              </a:r>
              <a:r>
                <a:rPr lang="en-US" sz="1200" kern="0">
                  <a:solidFill>
                    <a:srgbClr val="D83B01"/>
                  </a:solidFill>
                  <a:latin typeface="Segoe UI Semibold" panose="020B0702040204020203" pitchFamily="34" charset="0"/>
                  <a:cs typeface="Segoe UI Semibold" panose="020B0702040204020203" pitchFamily="34" charset="0"/>
                </a:rPr>
                <a:t> policy</a:t>
              </a:r>
            </a:p>
          </p:txBody>
        </p:sp>
        <p:sp>
          <p:nvSpPr>
            <p:cNvPr id="20" name="Rectangle 19">
              <a:extLst>
                <a:ext uri="{FF2B5EF4-FFF2-40B4-BE49-F238E27FC236}">
                  <a16:creationId xmlns:a16="http://schemas.microsoft.com/office/drawing/2014/main" id="{1FAAAF7A-CEFD-43BF-ACBA-F2F1443C0D23}"/>
                </a:ext>
              </a:extLst>
            </p:cNvPr>
            <p:cNvSpPr/>
            <p:nvPr/>
          </p:nvSpPr>
          <p:spPr bwMode="auto">
            <a:xfrm>
              <a:off x="5896831" y="4846589"/>
              <a:ext cx="2697670" cy="353317"/>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ProfileEditing-1 policy</a:t>
              </a:r>
            </a:p>
          </p:txBody>
        </p:sp>
        <p:sp>
          <p:nvSpPr>
            <p:cNvPr id="21" name="Rectangle 20">
              <a:extLst>
                <a:ext uri="{FF2B5EF4-FFF2-40B4-BE49-F238E27FC236}">
                  <a16:creationId xmlns:a16="http://schemas.microsoft.com/office/drawing/2014/main" id="{3DE90AAE-1022-47AD-9A31-5D278B2B871A}"/>
                </a:ext>
              </a:extLst>
            </p:cNvPr>
            <p:cNvSpPr/>
            <p:nvPr/>
          </p:nvSpPr>
          <p:spPr bwMode="auto">
            <a:xfrm>
              <a:off x="5896831" y="2864550"/>
              <a:ext cx="2697670" cy="34163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SignUp</a:t>
              </a:r>
              <a:r>
                <a:rPr lang="en-US" sz="1200" i="1" kern="0">
                  <a:solidFill>
                    <a:srgbClr val="D83B01"/>
                  </a:solidFill>
                  <a:latin typeface="Segoe UI Semibold" panose="020B0702040204020203" pitchFamily="34" charset="0"/>
                  <a:cs typeface="Segoe UI Semibold" panose="020B0702040204020203" pitchFamily="34" charset="0"/>
                </a:rPr>
                <a:t>-n</a:t>
              </a:r>
              <a:r>
                <a:rPr lang="en-US" sz="1200" kern="0">
                  <a:solidFill>
                    <a:srgbClr val="D83B01"/>
                  </a:solidFill>
                  <a:latin typeface="Segoe UI Semibold" panose="020B0702040204020203" pitchFamily="34" charset="0"/>
                  <a:cs typeface="Segoe UI Semibold" panose="020B0702040204020203" pitchFamily="34" charset="0"/>
                </a:rPr>
                <a:t> policy</a:t>
              </a:r>
            </a:p>
          </p:txBody>
        </p:sp>
        <p:sp>
          <p:nvSpPr>
            <p:cNvPr id="22" name="Rectangle 21">
              <a:extLst>
                <a:ext uri="{FF2B5EF4-FFF2-40B4-BE49-F238E27FC236}">
                  <a16:creationId xmlns:a16="http://schemas.microsoft.com/office/drawing/2014/main" id="{FE2F16FE-A4C8-4EDC-8A94-DB99326B868B}"/>
                </a:ext>
              </a:extLst>
            </p:cNvPr>
            <p:cNvSpPr/>
            <p:nvPr/>
          </p:nvSpPr>
          <p:spPr bwMode="auto">
            <a:xfrm>
              <a:off x="5896831" y="1987694"/>
              <a:ext cx="2697670" cy="346112"/>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SignUp-2 policy</a:t>
              </a:r>
            </a:p>
          </p:txBody>
        </p:sp>
        <p:sp>
          <p:nvSpPr>
            <p:cNvPr id="23" name="Rectangle 22">
              <a:extLst>
                <a:ext uri="{FF2B5EF4-FFF2-40B4-BE49-F238E27FC236}">
                  <a16:creationId xmlns:a16="http://schemas.microsoft.com/office/drawing/2014/main" id="{139309D5-075A-498A-81CD-1A11912FBD03}"/>
                </a:ext>
              </a:extLst>
            </p:cNvPr>
            <p:cNvSpPr/>
            <p:nvPr/>
          </p:nvSpPr>
          <p:spPr bwMode="auto">
            <a:xfrm>
              <a:off x="5896831" y="1435102"/>
              <a:ext cx="2697670" cy="34163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SignUp-1 policy</a:t>
              </a:r>
            </a:p>
          </p:txBody>
        </p:sp>
        <p:sp>
          <p:nvSpPr>
            <p:cNvPr id="24" name="Rectangle 23">
              <a:extLst>
                <a:ext uri="{FF2B5EF4-FFF2-40B4-BE49-F238E27FC236}">
                  <a16:creationId xmlns:a16="http://schemas.microsoft.com/office/drawing/2014/main" id="{2CCAECDB-73E2-40C4-80F8-86E3A2E5F581}"/>
                </a:ext>
              </a:extLst>
            </p:cNvPr>
            <p:cNvSpPr/>
            <p:nvPr/>
          </p:nvSpPr>
          <p:spPr bwMode="auto">
            <a:xfrm>
              <a:off x="5896831" y="5723444"/>
              <a:ext cx="2697670" cy="33980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a:solidFill>
                    <a:srgbClr val="D83B01"/>
                  </a:solidFill>
                  <a:latin typeface="Segoe UI Semibold" panose="020B0702040204020203" pitchFamily="34" charset="0"/>
                  <a:cs typeface="Segoe UI Semibold" panose="020B0702040204020203" pitchFamily="34" charset="0"/>
                </a:rPr>
                <a:t>ProfileEditing</a:t>
              </a:r>
              <a:r>
                <a:rPr lang="en-US" sz="1200" i="1" kern="0">
                  <a:solidFill>
                    <a:srgbClr val="D83B01"/>
                  </a:solidFill>
                  <a:latin typeface="Segoe UI Semibold" panose="020B0702040204020203" pitchFamily="34" charset="0"/>
                  <a:cs typeface="Segoe UI Semibold" panose="020B0702040204020203" pitchFamily="34" charset="0"/>
                </a:rPr>
                <a:t>-p</a:t>
              </a:r>
              <a:r>
                <a:rPr lang="en-US" sz="1200" kern="0">
                  <a:solidFill>
                    <a:srgbClr val="D83B01"/>
                  </a:solidFill>
                  <a:latin typeface="Segoe UI Semibold" panose="020B0702040204020203" pitchFamily="34" charset="0"/>
                  <a:cs typeface="Segoe UI Semibold" panose="020B0702040204020203" pitchFamily="34" charset="0"/>
                </a:rPr>
                <a:t> policy</a:t>
              </a:r>
            </a:p>
          </p:txBody>
        </p:sp>
        <p:grpSp>
          <p:nvGrpSpPr>
            <p:cNvPr id="25" name="Group 24">
              <a:extLst>
                <a:ext uri="{FF2B5EF4-FFF2-40B4-BE49-F238E27FC236}">
                  <a16:creationId xmlns:a16="http://schemas.microsoft.com/office/drawing/2014/main" id="{0C1F69CD-C515-4075-BC19-B7D9734B2A45}"/>
                </a:ext>
              </a:extLst>
            </p:cNvPr>
            <p:cNvGrpSpPr/>
            <p:nvPr/>
          </p:nvGrpSpPr>
          <p:grpSpPr>
            <a:xfrm>
              <a:off x="5667124" y="4104532"/>
              <a:ext cx="327672" cy="327671"/>
              <a:chOff x="5132664" y="4057642"/>
              <a:chExt cx="327672" cy="327671"/>
            </a:xfrm>
          </p:grpSpPr>
          <p:sp>
            <p:nvSpPr>
              <p:cNvPr id="60" name="Oval 59">
                <a:extLst>
                  <a:ext uri="{FF2B5EF4-FFF2-40B4-BE49-F238E27FC236}">
                    <a16:creationId xmlns:a16="http://schemas.microsoft.com/office/drawing/2014/main" id="{CD4C113B-0A3E-4817-8A1C-BB5437AB05F9}"/>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a:gradFill>
                    <a:gsLst>
                      <a:gs pos="1250">
                        <a:srgbClr val="EFEFEF"/>
                      </a:gs>
                      <a:gs pos="10417">
                        <a:srgbClr val="EFEFEF"/>
                      </a:gs>
                    </a:gsLst>
                    <a:lin ang="5400000" scaled="0"/>
                  </a:gradFill>
                  <a:latin typeface="Segoe UI"/>
                </a:endParaRPr>
              </a:p>
            </p:txBody>
          </p:sp>
          <p:sp>
            <p:nvSpPr>
              <p:cNvPr id="61" name="Freeform 13">
                <a:extLst>
                  <a:ext uri="{FF2B5EF4-FFF2-40B4-BE49-F238E27FC236}">
                    <a16:creationId xmlns:a16="http://schemas.microsoft.com/office/drawing/2014/main" id="{3A52B0A1-D2DA-48EA-81C3-25C24690D6C3}"/>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a:solidFill>
                    <a:srgbClr val="505050"/>
                  </a:solidFill>
                  <a:latin typeface="Segoe UI"/>
                </a:endParaRPr>
              </a:p>
            </p:txBody>
          </p:sp>
        </p:grpSp>
        <p:grpSp>
          <p:nvGrpSpPr>
            <p:cNvPr id="26" name="Group 25">
              <a:extLst>
                <a:ext uri="{FF2B5EF4-FFF2-40B4-BE49-F238E27FC236}">
                  <a16:creationId xmlns:a16="http://schemas.microsoft.com/office/drawing/2014/main" id="{3818BAE9-58D1-40DA-9081-7991C71C4135}"/>
                </a:ext>
              </a:extLst>
            </p:cNvPr>
            <p:cNvGrpSpPr/>
            <p:nvPr/>
          </p:nvGrpSpPr>
          <p:grpSpPr>
            <a:xfrm>
              <a:off x="5667124" y="5536304"/>
              <a:ext cx="327672" cy="327671"/>
              <a:chOff x="5132664" y="4057642"/>
              <a:chExt cx="327672" cy="327671"/>
            </a:xfrm>
          </p:grpSpPr>
          <p:sp>
            <p:nvSpPr>
              <p:cNvPr id="58" name="Oval 57">
                <a:extLst>
                  <a:ext uri="{FF2B5EF4-FFF2-40B4-BE49-F238E27FC236}">
                    <a16:creationId xmlns:a16="http://schemas.microsoft.com/office/drawing/2014/main" id="{4E84ECA4-FD04-4503-BB27-BFFC3598A92F}"/>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a:gradFill>
                    <a:gsLst>
                      <a:gs pos="1250">
                        <a:srgbClr val="EFEFEF"/>
                      </a:gs>
                      <a:gs pos="10417">
                        <a:srgbClr val="EFEFEF"/>
                      </a:gs>
                    </a:gsLst>
                    <a:lin ang="5400000" scaled="0"/>
                  </a:gradFill>
                  <a:latin typeface="Segoe UI"/>
                </a:endParaRPr>
              </a:p>
            </p:txBody>
          </p:sp>
          <p:sp>
            <p:nvSpPr>
              <p:cNvPr id="59" name="Freeform 13">
                <a:extLst>
                  <a:ext uri="{FF2B5EF4-FFF2-40B4-BE49-F238E27FC236}">
                    <a16:creationId xmlns:a16="http://schemas.microsoft.com/office/drawing/2014/main" id="{9EDBE9F8-2F3B-4EF9-965F-5AD0DB991676}"/>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a:solidFill>
                    <a:srgbClr val="505050"/>
                  </a:solidFill>
                  <a:latin typeface="Segoe UI"/>
                </a:endParaRPr>
              </a:p>
            </p:txBody>
          </p:sp>
        </p:grpSp>
        <p:grpSp>
          <p:nvGrpSpPr>
            <p:cNvPr id="27" name="Group 26">
              <a:extLst>
                <a:ext uri="{FF2B5EF4-FFF2-40B4-BE49-F238E27FC236}">
                  <a16:creationId xmlns:a16="http://schemas.microsoft.com/office/drawing/2014/main" id="{8C5CDCF0-A696-47DA-80F6-23464F727376}"/>
                </a:ext>
              </a:extLst>
            </p:cNvPr>
            <p:cNvGrpSpPr/>
            <p:nvPr/>
          </p:nvGrpSpPr>
          <p:grpSpPr>
            <a:xfrm>
              <a:off x="5667124" y="2679772"/>
              <a:ext cx="327672" cy="327671"/>
              <a:chOff x="5132664" y="4057642"/>
              <a:chExt cx="327672" cy="327671"/>
            </a:xfrm>
          </p:grpSpPr>
          <p:sp>
            <p:nvSpPr>
              <p:cNvPr id="56" name="Oval 55">
                <a:extLst>
                  <a:ext uri="{FF2B5EF4-FFF2-40B4-BE49-F238E27FC236}">
                    <a16:creationId xmlns:a16="http://schemas.microsoft.com/office/drawing/2014/main" id="{D360827D-D29C-4EF8-B458-E8BCED559E39}"/>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a:gradFill>
                    <a:gsLst>
                      <a:gs pos="1250">
                        <a:srgbClr val="EFEFEF"/>
                      </a:gs>
                      <a:gs pos="10417">
                        <a:srgbClr val="EFEFEF"/>
                      </a:gs>
                    </a:gsLst>
                    <a:lin ang="5400000" scaled="0"/>
                  </a:gradFill>
                  <a:latin typeface="Segoe UI"/>
                </a:endParaRPr>
              </a:p>
            </p:txBody>
          </p:sp>
          <p:sp>
            <p:nvSpPr>
              <p:cNvPr id="57" name="Freeform 13">
                <a:extLst>
                  <a:ext uri="{FF2B5EF4-FFF2-40B4-BE49-F238E27FC236}">
                    <a16:creationId xmlns:a16="http://schemas.microsoft.com/office/drawing/2014/main" id="{CF194C85-6721-4A84-AF5B-5A913639EA4C}"/>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a:solidFill>
                    <a:srgbClr val="505050"/>
                  </a:solidFill>
                  <a:latin typeface="Segoe UI"/>
                </a:endParaRPr>
              </a:p>
            </p:txBody>
          </p:sp>
        </p:grpSp>
        <p:grpSp>
          <p:nvGrpSpPr>
            <p:cNvPr id="28" name="Group 27">
              <a:extLst>
                <a:ext uri="{FF2B5EF4-FFF2-40B4-BE49-F238E27FC236}">
                  <a16:creationId xmlns:a16="http://schemas.microsoft.com/office/drawing/2014/main" id="{07CC643E-15ED-480E-BB69-A62717735D7B}"/>
                </a:ext>
              </a:extLst>
            </p:cNvPr>
            <p:cNvGrpSpPr/>
            <p:nvPr/>
          </p:nvGrpSpPr>
          <p:grpSpPr>
            <a:xfrm>
              <a:off x="8069220" y="5763048"/>
              <a:ext cx="453273" cy="286552"/>
              <a:chOff x="7634334" y="1436504"/>
              <a:chExt cx="549696" cy="347509"/>
            </a:xfrm>
            <a:solidFill>
              <a:srgbClr val="505050"/>
            </a:solidFill>
          </p:grpSpPr>
          <p:sp>
            <p:nvSpPr>
              <p:cNvPr id="53" name="Freeform 5">
                <a:extLst>
                  <a:ext uri="{FF2B5EF4-FFF2-40B4-BE49-F238E27FC236}">
                    <a16:creationId xmlns:a16="http://schemas.microsoft.com/office/drawing/2014/main" id="{E3CEBFF1-E477-4113-98E2-31950FAF9EF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4" name="Freeform 6">
                <a:extLst>
                  <a:ext uri="{FF2B5EF4-FFF2-40B4-BE49-F238E27FC236}">
                    <a16:creationId xmlns:a16="http://schemas.microsoft.com/office/drawing/2014/main" id="{351F4C8C-947A-4103-8442-A242BE7C22ED}"/>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5" name="Freeform 7">
                <a:extLst>
                  <a:ext uri="{FF2B5EF4-FFF2-40B4-BE49-F238E27FC236}">
                    <a16:creationId xmlns:a16="http://schemas.microsoft.com/office/drawing/2014/main" id="{8971F851-E1D1-4D72-8084-F1288FB2FC59}"/>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29" name="Group 28">
              <a:extLst>
                <a:ext uri="{FF2B5EF4-FFF2-40B4-BE49-F238E27FC236}">
                  <a16:creationId xmlns:a16="http://schemas.microsoft.com/office/drawing/2014/main" id="{75BF5B09-2793-4350-8757-5782D79FF905}"/>
                </a:ext>
              </a:extLst>
            </p:cNvPr>
            <p:cNvGrpSpPr/>
            <p:nvPr/>
          </p:nvGrpSpPr>
          <p:grpSpPr>
            <a:xfrm>
              <a:off x="8090445" y="4886194"/>
              <a:ext cx="453273" cy="286552"/>
              <a:chOff x="7634334" y="1436504"/>
              <a:chExt cx="549696" cy="347509"/>
            </a:xfrm>
            <a:solidFill>
              <a:srgbClr val="505050"/>
            </a:solidFill>
          </p:grpSpPr>
          <p:sp>
            <p:nvSpPr>
              <p:cNvPr id="50" name="Freeform 5">
                <a:extLst>
                  <a:ext uri="{FF2B5EF4-FFF2-40B4-BE49-F238E27FC236}">
                    <a16:creationId xmlns:a16="http://schemas.microsoft.com/office/drawing/2014/main" id="{0819E759-753C-4CB9-91A5-B3DB0E8AE09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1" name="Freeform 6">
                <a:extLst>
                  <a:ext uri="{FF2B5EF4-FFF2-40B4-BE49-F238E27FC236}">
                    <a16:creationId xmlns:a16="http://schemas.microsoft.com/office/drawing/2014/main" id="{A9538811-48E8-422C-9201-7D37BB3BFA43}"/>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52" name="Freeform 7">
                <a:extLst>
                  <a:ext uri="{FF2B5EF4-FFF2-40B4-BE49-F238E27FC236}">
                    <a16:creationId xmlns:a16="http://schemas.microsoft.com/office/drawing/2014/main" id="{F90F412D-1741-4D35-AFE8-33CA76282C3D}"/>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0" name="Group 29">
              <a:extLst>
                <a:ext uri="{FF2B5EF4-FFF2-40B4-BE49-F238E27FC236}">
                  <a16:creationId xmlns:a16="http://schemas.microsoft.com/office/drawing/2014/main" id="{E8899C15-3C71-4B88-9706-62AF5E459182}"/>
                </a:ext>
              </a:extLst>
            </p:cNvPr>
            <p:cNvGrpSpPr/>
            <p:nvPr/>
          </p:nvGrpSpPr>
          <p:grpSpPr>
            <a:xfrm>
              <a:off x="8069220" y="4333602"/>
              <a:ext cx="453273" cy="286552"/>
              <a:chOff x="7634334" y="1436504"/>
              <a:chExt cx="549696" cy="347509"/>
            </a:xfrm>
            <a:solidFill>
              <a:srgbClr val="505050"/>
            </a:solidFill>
          </p:grpSpPr>
          <p:sp>
            <p:nvSpPr>
              <p:cNvPr id="47" name="Freeform 5">
                <a:extLst>
                  <a:ext uri="{FF2B5EF4-FFF2-40B4-BE49-F238E27FC236}">
                    <a16:creationId xmlns:a16="http://schemas.microsoft.com/office/drawing/2014/main" id="{5D129562-201E-44EE-ACB6-09BCD66F1AE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8" name="Freeform 6">
                <a:extLst>
                  <a:ext uri="{FF2B5EF4-FFF2-40B4-BE49-F238E27FC236}">
                    <a16:creationId xmlns:a16="http://schemas.microsoft.com/office/drawing/2014/main" id="{FEFB3631-410A-48C2-A4AE-ED173E5E0CD1}"/>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9" name="Freeform 7">
                <a:extLst>
                  <a:ext uri="{FF2B5EF4-FFF2-40B4-BE49-F238E27FC236}">
                    <a16:creationId xmlns:a16="http://schemas.microsoft.com/office/drawing/2014/main" id="{0DAFAB51-F8E3-4D96-B5A9-60985D1148D7}"/>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1" name="Group 30">
              <a:extLst>
                <a:ext uri="{FF2B5EF4-FFF2-40B4-BE49-F238E27FC236}">
                  <a16:creationId xmlns:a16="http://schemas.microsoft.com/office/drawing/2014/main" id="{C0846CC7-9D73-4756-8B79-0FCD515482BA}"/>
                </a:ext>
              </a:extLst>
            </p:cNvPr>
            <p:cNvGrpSpPr/>
            <p:nvPr/>
          </p:nvGrpSpPr>
          <p:grpSpPr>
            <a:xfrm>
              <a:off x="8069220" y="3456746"/>
              <a:ext cx="453273" cy="286552"/>
              <a:chOff x="7634334" y="1436504"/>
              <a:chExt cx="549696" cy="347509"/>
            </a:xfrm>
            <a:solidFill>
              <a:srgbClr val="505050"/>
            </a:solidFill>
          </p:grpSpPr>
          <p:sp>
            <p:nvSpPr>
              <p:cNvPr id="44" name="Freeform 5">
                <a:extLst>
                  <a:ext uri="{FF2B5EF4-FFF2-40B4-BE49-F238E27FC236}">
                    <a16:creationId xmlns:a16="http://schemas.microsoft.com/office/drawing/2014/main" id="{D07CD6E4-79EC-43F4-946F-F8385728742C}"/>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5" name="Freeform 6">
                <a:extLst>
                  <a:ext uri="{FF2B5EF4-FFF2-40B4-BE49-F238E27FC236}">
                    <a16:creationId xmlns:a16="http://schemas.microsoft.com/office/drawing/2014/main" id="{54698503-CC41-4E07-88E8-EF266CDAFA58}"/>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6" name="Freeform 7">
                <a:extLst>
                  <a:ext uri="{FF2B5EF4-FFF2-40B4-BE49-F238E27FC236}">
                    <a16:creationId xmlns:a16="http://schemas.microsoft.com/office/drawing/2014/main" id="{59DF46BF-F440-4BD9-9026-0C8B4EBE2B9E}"/>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2" name="Group 31">
              <a:extLst>
                <a:ext uri="{FF2B5EF4-FFF2-40B4-BE49-F238E27FC236}">
                  <a16:creationId xmlns:a16="http://schemas.microsoft.com/office/drawing/2014/main" id="{158DF970-722F-4517-8480-D734F05070FB}"/>
                </a:ext>
              </a:extLst>
            </p:cNvPr>
            <p:cNvGrpSpPr/>
            <p:nvPr/>
          </p:nvGrpSpPr>
          <p:grpSpPr>
            <a:xfrm>
              <a:off x="8069220" y="2904154"/>
              <a:ext cx="453273" cy="286552"/>
              <a:chOff x="7634334" y="1436504"/>
              <a:chExt cx="549696" cy="347509"/>
            </a:xfrm>
            <a:solidFill>
              <a:srgbClr val="505050"/>
            </a:solidFill>
          </p:grpSpPr>
          <p:sp>
            <p:nvSpPr>
              <p:cNvPr id="41" name="Freeform 5">
                <a:extLst>
                  <a:ext uri="{FF2B5EF4-FFF2-40B4-BE49-F238E27FC236}">
                    <a16:creationId xmlns:a16="http://schemas.microsoft.com/office/drawing/2014/main" id="{0279BC35-106B-4C40-ABA2-21A385E8E60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2" name="Freeform 6">
                <a:extLst>
                  <a:ext uri="{FF2B5EF4-FFF2-40B4-BE49-F238E27FC236}">
                    <a16:creationId xmlns:a16="http://schemas.microsoft.com/office/drawing/2014/main" id="{871B20B4-1002-47FA-86CB-6D0C4AA4BBBF}"/>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3" name="Freeform 7">
                <a:extLst>
                  <a:ext uri="{FF2B5EF4-FFF2-40B4-BE49-F238E27FC236}">
                    <a16:creationId xmlns:a16="http://schemas.microsoft.com/office/drawing/2014/main" id="{37210BA7-8DED-4CD9-BCD8-8AB7B29CE377}"/>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3" name="Group 32">
              <a:extLst>
                <a:ext uri="{FF2B5EF4-FFF2-40B4-BE49-F238E27FC236}">
                  <a16:creationId xmlns:a16="http://schemas.microsoft.com/office/drawing/2014/main" id="{8CAF5AE0-EF0A-4C79-AF75-C00B8F50A998}"/>
                </a:ext>
              </a:extLst>
            </p:cNvPr>
            <p:cNvGrpSpPr/>
            <p:nvPr/>
          </p:nvGrpSpPr>
          <p:grpSpPr>
            <a:xfrm>
              <a:off x="8069220" y="2027298"/>
              <a:ext cx="453273" cy="286552"/>
              <a:chOff x="7634334" y="1436504"/>
              <a:chExt cx="549696" cy="347509"/>
            </a:xfrm>
            <a:solidFill>
              <a:srgbClr val="505050"/>
            </a:solidFill>
          </p:grpSpPr>
          <p:sp>
            <p:nvSpPr>
              <p:cNvPr id="38" name="Freeform 5">
                <a:extLst>
                  <a:ext uri="{FF2B5EF4-FFF2-40B4-BE49-F238E27FC236}">
                    <a16:creationId xmlns:a16="http://schemas.microsoft.com/office/drawing/2014/main" id="{70BAEE5C-16B1-4A35-BE1B-909F1565E05D}"/>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39" name="Freeform 6">
                <a:extLst>
                  <a:ext uri="{FF2B5EF4-FFF2-40B4-BE49-F238E27FC236}">
                    <a16:creationId xmlns:a16="http://schemas.microsoft.com/office/drawing/2014/main" id="{E019CEEA-8B99-45AB-B8F0-8E204720239A}"/>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40" name="Freeform 7">
                <a:extLst>
                  <a:ext uri="{FF2B5EF4-FFF2-40B4-BE49-F238E27FC236}">
                    <a16:creationId xmlns:a16="http://schemas.microsoft.com/office/drawing/2014/main" id="{DC91C187-4913-4273-9F40-BD238AB085E8}"/>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nvGrpSpPr>
            <p:cNvPr id="34" name="Group 33">
              <a:extLst>
                <a:ext uri="{FF2B5EF4-FFF2-40B4-BE49-F238E27FC236}">
                  <a16:creationId xmlns:a16="http://schemas.microsoft.com/office/drawing/2014/main" id="{AB6BA04E-EB99-48BD-B22B-5A30015FB98B}"/>
                </a:ext>
              </a:extLst>
            </p:cNvPr>
            <p:cNvGrpSpPr/>
            <p:nvPr/>
          </p:nvGrpSpPr>
          <p:grpSpPr>
            <a:xfrm>
              <a:off x="8069220" y="1474706"/>
              <a:ext cx="453273" cy="286552"/>
              <a:chOff x="7634334" y="1436504"/>
              <a:chExt cx="549696" cy="347509"/>
            </a:xfrm>
            <a:solidFill>
              <a:srgbClr val="505050"/>
            </a:solidFill>
          </p:grpSpPr>
          <p:sp>
            <p:nvSpPr>
              <p:cNvPr id="35" name="Freeform 5">
                <a:extLst>
                  <a:ext uri="{FF2B5EF4-FFF2-40B4-BE49-F238E27FC236}">
                    <a16:creationId xmlns:a16="http://schemas.microsoft.com/office/drawing/2014/main" id="{66602AE7-9084-4838-8542-886A04216D1C}"/>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36" name="Freeform 6">
                <a:extLst>
                  <a:ext uri="{FF2B5EF4-FFF2-40B4-BE49-F238E27FC236}">
                    <a16:creationId xmlns:a16="http://schemas.microsoft.com/office/drawing/2014/main" id="{2DC1ABE8-6E75-49B3-8EBC-2278E77F8BD3}"/>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sp>
            <p:nvSpPr>
              <p:cNvPr id="37" name="Freeform 7">
                <a:extLst>
                  <a:ext uri="{FF2B5EF4-FFF2-40B4-BE49-F238E27FC236}">
                    <a16:creationId xmlns:a16="http://schemas.microsoft.com/office/drawing/2014/main" id="{B639E187-FF98-419D-8738-FD7DEFC1AD1C}"/>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a:solidFill>
                    <a:srgbClr val="505050"/>
                  </a:solidFill>
                  <a:latin typeface="Segoe UI"/>
                </a:endParaRPr>
              </a:p>
            </p:txBody>
          </p:sp>
        </p:grpSp>
      </p:grpSp>
    </p:spTree>
    <p:extLst>
      <p:ext uri="{BB962C8B-B14F-4D97-AF65-F5344CB8AC3E}">
        <p14:creationId xmlns:p14="http://schemas.microsoft.com/office/powerpoint/2010/main" val="2677256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8B75-CA3E-456F-A178-3F615D9E043D}"/>
              </a:ext>
            </a:extLst>
          </p:cNvPr>
          <p:cNvSpPr>
            <a:spLocks noGrp="1"/>
          </p:cNvSpPr>
          <p:nvPr>
            <p:ph type="title"/>
          </p:nvPr>
        </p:nvSpPr>
        <p:spPr/>
        <p:txBody>
          <a:bodyPr/>
          <a:lstStyle/>
          <a:p>
            <a:r>
              <a:rPr lang="en-US"/>
              <a:t>Multi-Factor Authentication</a:t>
            </a:r>
          </a:p>
        </p:txBody>
      </p:sp>
      <p:sp>
        <p:nvSpPr>
          <p:cNvPr id="4" name="Content Placeholder 2">
            <a:extLst>
              <a:ext uri="{FF2B5EF4-FFF2-40B4-BE49-F238E27FC236}">
                <a16:creationId xmlns:a16="http://schemas.microsoft.com/office/drawing/2014/main" id="{8536108C-79CC-40D9-A2B8-D512A3EF75F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Multi-Factor Authentication is an extra layer of authentication along with your credentials</a:t>
            </a:r>
          </a:p>
          <a:p>
            <a:pPr lvl="1"/>
            <a:r>
              <a:rPr lang="en-US" kern="0">
                <a:solidFill>
                  <a:srgbClr val="000000"/>
                </a:solidFill>
              </a:rPr>
              <a:t>Multi-Factor Authentication can be used for both on-premises applications and cloud applications</a:t>
            </a:r>
          </a:p>
        </p:txBody>
      </p:sp>
      <p:cxnSp>
        <p:nvCxnSpPr>
          <p:cNvPr id="5" name="Straight Arrow Connector 4">
            <a:extLst>
              <a:ext uri="{FF2B5EF4-FFF2-40B4-BE49-F238E27FC236}">
                <a16:creationId xmlns:a16="http://schemas.microsoft.com/office/drawing/2014/main" id="{25DE9104-B04D-426C-8F16-44433E4D22EF}"/>
              </a:ext>
            </a:extLst>
          </p:cNvPr>
          <p:cNvCxnSpPr/>
          <p:nvPr/>
        </p:nvCxnSpPr>
        <p:spPr>
          <a:xfrm>
            <a:off x="7500573" y="4357469"/>
            <a:ext cx="876258" cy="853269"/>
          </a:xfrm>
          <a:prstGeom prst="straightConnector1">
            <a:avLst/>
          </a:prstGeom>
          <a:ln w="38100">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931F62E-3CC6-42B3-8FD4-E2E5CDB93CBC}"/>
              </a:ext>
            </a:extLst>
          </p:cNvPr>
          <p:cNvCxnSpPr/>
          <p:nvPr/>
        </p:nvCxnSpPr>
        <p:spPr>
          <a:xfrm flipH="1">
            <a:off x="3985205" y="4315921"/>
            <a:ext cx="558865" cy="631486"/>
          </a:xfrm>
          <a:prstGeom prst="straightConnector1">
            <a:avLst/>
          </a:prstGeom>
          <a:ln w="38100">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48FA0A57-A243-4C9B-B0FB-4D445A8F313A}"/>
              </a:ext>
            </a:extLst>
          </p:cNvPr>
          <p:cNvSpPr/>
          <p:nvPr/>
        </p:nvSpPr>
        <p:spPr>
          <a:xfrm>
            <a:off x="1939637" y="5151547"/>
            <a:ext cx="2543417" cy="12353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lvl="0" algn="ctr"/>
            <a:endParaRPr lang="en-US">
              <a:solidFill>
                <a:srgbClr val="000000"/>
              </a:solidFill>
            </a:endParaRPr>
          </a:p>
        </p:txBody>
      </p:sp>
      <p:pic>
        <p:nvPicPr>
          <p:cNvPr id="9" name="Picture 8">
            <a:extLst>
              <a:ext uri="{FF2B5EF4-FFF2-40B4-BE49-F238E27FC236}">
                <a16:creationId xmlns:a16="http://schemas.microsoft.com/office/drawing/2014/main" id="{87724F77-3E57-40BC-A81B-C2CE26BB7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053" y="3365465"/>
            <a:ext cx="1113536" cy="1116731"/>
          </a:xfrm>
          <a:prstGeom prst="rect">
            <a:avLst/>
          </a:prstGeom>
        </p:spPr>
      </p:pic>
      <p:pic>
        <p:nvPicPr>
          <p:cNvPr id="10" name="Picture 9">
            <a:extLst>
              <a:ext uri="{FF2B5EF4-FFF2-40B4-BE49-F238E27FC236}">
                <a16:creationId xmlns:a16="http://schemas.microsoft.com/office/drawing/2014/main" id="{F0BE519E-F599-4D0A-8EDF-C78C97DD83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385" y="4030438"/>
            <a:ext cx="652188" cy="654060"/>
          </a:xfrm>
          <a:prstGeom prst="rect">
            <a:avLst/>
          </a:prstGeom>
        </p:spPr>
      </p:pic>
      <p:pic>
        <p:nvPicPr>
          <p:cNvPr id="11" name="Picture 10">
            <a:extLst>
              <a:ext uri="{FF2B5EF4-FFF2-40B4-BE49-F238E27FC236}">
                <a16:creationId xmlns:a16="http://schemas.microsoft.com/office/drawing/2014/main" id="{83BA98C7-EEB7-4367-846C-931517FA17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9618" y="4030438"/>
            <a:ext cx="652188" cy="654060"/>
          </a:xfrm>
          <a:prstGeom prst="rect">
            <a:avLst/>
          </a:prstGeom>
        </p:spPr>
      </p:pic>
      <p:pic>
        <p:nvPicPr>
          <p:cNvPr id="13" name="Picture 12">
            <a:extLst>
              <a:ext uri="{FF2B5EF4-FFF2-40B4-BE49-F238E27FC236}">
                <a16:creationId xmlns:a16="http://schemas.microsoft.com/office/drawing/2014/main" id="{DFAA3BD5-0BCA-4528-9D56-C710B138D4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4878" y="3269771"/>
            <a:ext cx="652188" cy="654060"/>
          </a:xfrm>
          <a:prstGeom prst="rect">
            <a:avLst/>
          </a:prstGeom>
        </p:spPr>
      </p:pic>
      <p:pic>
        <p:nvPicPr>
          <p:cNvPr id="14" name="Picture 13">
            <a:extLst>
              <a:ext uri="{FF2B5EF4-FFF2-40B4-BE49-F238E27FC236}">
                <a16:creationId xmlns:a16="http://schemas.microsoft.com/office/drawing/2014/main" id="{B0DCBF6E-DA3B-48F6-8352-204BB17057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1199" y="5321464"/>
            <a:ext cx="780290" cy="780290"/>
          </a:xfrm>
          <a:prstGeom prst="rect">
            <a:avLst/>
          </a:prstGeom>
        </p:spPr>
      </p:pic>
      <p:pic>
        <p:nvPicPr>
          <p:cNvPr id="15" name="Picture 14">
            <a:extLst>
              <a:ext uri="{FF2B5EF4-FFF2-40B4-BE49-F238E27FC236}">
                <a16:creationId xmlns:a16="http://schemas.microsoft.com/office/drawing/2014/main" id="{CFB87603-9C80-491E-9A5C-1F5BDBE75BA9}"/>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852820" y="5151546"/>
            <a:ext cx="780290" cy="780290"/>
          </a:xfrm>
          <a:prstGeom prst="rect">
            <a:avLst/>
          </a:prstGeom>
        </p:spPr>
      </p:pic>
      <p:pic>
        <p:nvPicPr>
          <p:cNvPr id="16" name="Picture 15">
            <a:extLst>
              <a:ext uri="{FF2B5EF4-FFF2-40B4-BE49-F238E27FC236}">
                <a16:creationId xmlns:a16="http://schemas.microsoft.com/office/drawing/2014/main" id="{5DDA0B9D-EF15-4556-B571-F3E41C3B85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4541" y="5256021"/>
            <a:ext cx="780290" cy="780290"/>
          </a:xfrm>
          <a:prstGeom prst="rect">
            <a:avLst/>
          </a:prstGeom>
        </p:spPr>
      </p:pic>
      <p:pic>
        <p:nvPicPr>
          <p:cNvPr id="17" name="Picture 16">
            <a:extLst>
              <a:ext uri="{FF2B5EF4-FFF2-40B4-BE49-F238E27FC236}">
                <a16:creationId xmlns:a16="http://schemas.microsoft.com/office/drawing/2014/main" id="{7443E723-D82A-4D47-9BAA-04C28DDF9D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5901" y="4227483"/>
            <a:ext cx="548640" cy="548640"/>
          </a:xfrm>
          <a:prstGeom prst="rect">
            <a:avLst/>
          </a:prstGeom>
        </p:spPr>
      </p:pic>
      <p:pic>
        <p:nvPicPr>
          <p:cNvPr id="18" name="Picture 17">
            <a:extLst>
              <a:ext uri="{FF2B5EF4-FFF2-40B4-BE49-F238E27FC236}">
                <a16:creationId xmlns:a16="http://schemas.microsoft.com/office/drawing/2014/main" id="{9299CF48-A409-48EC-9FA7-83C53F2CD7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84" y="4201243"/>
            <a:ext cx="548640" cy="548640"/>
          </a:xfrm>
          <a:prstGeom prst="rect">
            <a:avLst/>
          </a:prstGeom>
        </p:spPr>
      </p:pic>
      <p:sp>
        <p:nvSpPr>
          <p:cNvPr id="19" name="TextBox 18">
            <a:extLst>
              <a:ext uri="{FF2B5EF4-FFF2-40B4-BE49-F238E27FC236}">
                <a16:creationId xmlns:a16="http://schemas.microsoft.com/office/drawing/2014/main" id="{E350F47C-FE2F-4328-A601-3301F8B00EDC}"/>
              </a:ext>
            </a:extLst>
          </p:cNvPr>
          <p:cNvSpPr txBox="1"/>
          <p:nvPr/>
        </p:nvSpPr>
        <p:spPr>
          <a:xfrm>
            <a:off x="7763032" y="6112554"/>
            <a:ext cx="2468880" cy="307777"/>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Azure Active Directory</a:t>
            </a:r>
          </a:p>
        </p:txBody>
      </p:sp>
      <p:sp>
        <p:nvSpPr>
          <p:cNvPr id="20" name="TextBox 19">
            <a:extLst>
              <a:ext uri="{FF2B5EF4-FFF2-40B4-BE49-F238E27FC236}">
                <a16:creationId xmlns:a16="http://schemas.microsoft.com/office/drawing/2014/main" id="{730EA633-9BB1-4224-9629-E4FC1F93CC67}"/>
              </a:ext>
            </a:extLst>
          </p:cNvPr>
          <p:cNvSpPr txBox="1"/>
          <p:nvPr/>
        </p:nvSpPr>
        <p:spPr>
          <a:xfrm>
            <a:off x="1526549" y="6129361"/>
            <a:ext cx="3017520" cy="307777"/>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On Premise Active Directory</a:t>
            </a:r>
          </a:p>
        </p:txBody>
      </p:sp>
      <p:sp>
        <p:nvSpPr>
          <p:cNvPr id="21" name="TextBox 20">
            <a:extLst>
              <a:ext uri="{FF2B5EF4-FFF2-40B4-BE49-F238E27FC236}">
                <a16:creationId xmlns:a16="http://schemas.microsoft.com/office/drawing/2014/main" id="{61E6AD01-874F-4526-ACF0-3B81BF091801}"/>
              </a:ext>
            </a:extLst>
          </p:cNvPr>
          <p:cNvSpPr txBox="1"/>
          <p:nvPr/>
        </p:nvSpPr>
        <p:spPr>
          <a:xfrm>
            <a:off x="8376831" y="4203861"/>
            <a:ext cx="1554480" cy="523220"/>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Multi-Factor Authentication</a:t>
            </a:r>
          </a:p>
        </p:txBody>
      </p:sp>
      <p:sp>
        <p:nvSpPr>
          <p:cNvPr id="22" name="TextBox 21">
            <a:extLst>
              <a:ext uri="{FF2B5EF4-FFF2-40B4-BE49-F238E27FC236}">
                <a16:creationId xmlns:a16="http://schemas.microsoft.com/office/drawing/2014/main" id="{F342B480-DF18-435A-957D-09E86D8D7365}"/>
              </a:ext>
            </a:extLst>
          </p:cNvPr>
          <p:cNvSpPr txBox="1"/>
          <p:nvPr/>
        </p:nvSpPr>
        <p:spPr>
          <a:xfrm>
            <a:off x="2430724" y="4202356"/>
            <a:ext cx="1554480" cy="523220"/>
          </a:xfrm>
          <a:prstGeom prst="rect">
            <a:avLst/>
          </a:prstGeom>
          <a:noFill/>
        </p:spPr>
        <p:txBody>
          <a:bodyPr wrap="square" rtlCol="0">
            <a:spAutoFit/>
          </a:bodyPr>
          <a:lstStyle/>
          <a:p>
            <a:pPr lvl="0" algn="ctr"/>
            <a:r>
              <a:rPr lang="en-US" sz="1400">
                <a:solidFill>
                  <a:srgbClr val="000000"/>
                </a:solidFill>
                <a:latin typeface="Segoe" panose="020B0502040504020203" pitchFamily="34" charset="0"/>
              </a:rPr>
              <a:t>Multi-Factor Authentication</a:t>
            </a:r>
          </a:p>
        </p:txBody>
      </p:sp>
      <p:grpSp>
        <p:nvGrpSpPr>
          <p:cNvPr id="24" name="Group 23" descr="Diagram of Azure Multi-Factor Authentication structure, showing an on-premises Active Directory on the left, leading with an arrow to a user undergoing authentication. Results are fed via computers to an Azure Active Directory on the right.">
            <a:extLst>
              <a:ext uri="{FF2B5EF4-FFF2-40B4-BE49-F238E27FC236}">
                <a16:creationId xmlns:a16="http://schemas.microsoft.com/office/drawing/2014/main" id="{F40E28C2-62B2-458B-AF93-485AB6D7DD78}"/>
              </a:ext>
            </a:extLst>
          </p:cNvPr>
          <p:cNvGrpSpPr/>
          <p:nvPr/>
        </p:nvGrpSpPr>
        <p:grpSpPr>
          <a:xfrm>
            <a:off x="1852821" y="3221458"/>
            <a:ext cx="8454683" cy="3742428"/>
            <a:chOff x="328820" y="3221458"/>
            <a:chExt cx="8454683" cy="3742428"/>
          </a:xfrm>
        </p:grpSpPr>
        <p:pic>
          <p:nvPicPr>
            <p:cNvPr id="8" name="Picture 7">
              <a:extLst>
                <a:ext uri="{FF2B5EF4-FFF2-40B4-BE49-F238E27FC236}">
                  <a16:creationId xmlns:a16="http://schemas.microsoft.com/office/drawing/2014/main" id="{1F905C4B-8741-41F2-B722-53E9E2CDCA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7870" y="4482196"/>
              <a:ext cx="2725633" cy="2481690"/>
            </a:xfrm>
            <a:prstGeom prst="rect">
              <a:avLst/>
            </a:prstGeom>
          </p:spPr>
        </p:pic>
        <p:grpSp>
          <p:nvGrpSpPr>
            <p:cNvPr id="3" name="Group 2">
              <a:extLst>
                <a:ext uri="{FF2B5EF4-FFF2-40B4-BE49-F238E27FC236}">
                  <a16:creationId xmlns:a16="http://schemas.microsoft.com/office/drawing/2014/main" id="{A5FA24F4-BE49-43EA-A41F-DBEB197DBD55}"/>
                </a:ext>
              </a:extLst>
            </p:cNvPr>
            <p:cNvGrpSpPr/>
            <p:nvPr/>
          </p:nvGrpSpPr>
          <p:grpSpPr>
            <a:xfrm>
              <a:off x="328820" y="3221458"/>
              <a:ext cx="5647753" cy="3215678"/>
              <a:chOff x="328820" y="3221458"/>
              <a:chExt cx="5647753" cy="3215678"/>
            </a:xfrm>
          </p:grpSpPr>
          <p:pic>
            <p:nvPicPr>
              <p:cNvPr id="12" name="Picture 11">
                <a:extLst>
                  <a:ext uri="{FF2B5EF4-FFF2-40B4-BE49-F238E27FC236}">
                    <a16:creationId xmlns:a16="http://schemas.microsoft.com/office/drawing/2014/main" id="{9A2F1D16-924C-4BFD-8FBA-B217AFA9C4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24385" y="3221458"/>
                <a:ext cx="652188" cy="654060"/>
              </a:xfrm>
              <a:prstGeom prst="rect">
                <a:avLst/>
              </a:prstGeom>
            </p:spPr>
          </p:pic>
          <p:sp>
            <p:nvSpPr>
              <p:cNvPr id="23" name="Rectangle 22">
                <a:extLst>
                  <a:ext uri="{FF2B5EF4-FFF2-40B4-BE49-F238E27FC236}">
                    <a16:creationId xmlns:a16="http://schemas.microsoft.com/office/drawing/2014/main" id="{96C78774-A22B-454E-AB6E-84F7768DA557}"/>
                  </a:ext>
                </a:extLst>
              </p:cNvPr>
              <p:cNvSpPr/>
              <p:nvPr/>
            </p:nvSpPr>
            <p:spPr bwMode="auto">
              <a:xfrm>
                <a:off x="328820" y="5101353"/>
                <a:ext cx="2417160" cy="1335783"/>
              </a:xfrm>
              <a:prstGeom prst="rect">
                <a:avLst/>
              </a:prstGeom>
              <a:noFill/>
              <a:ln w="38100">
                <a:solidFill>
                  <a:schemeClr val="bg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grpSp>
      </p:grpSp>
    </p:spTree>
    <p:extLst>
      <p:ext uri="{BB962C8B-B14F-4D97-AF65-F5344CB8AC3E}">
        <p14:creationId xmlns:p14="http://schemas.microsoft.com/office/powerpoint/2010/main" val="19229243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C0E-2D38-4547-A609-58DA1C424F74}"/>
              </a:ext>
            </a:extLst>
          </p:cNvPr>
          <p:cNvSpPr>
            <a:spLocks noGrp="1"/>
          </p:cNvSpPr>
          <p:nvPr>
            <p:ph type="title"/>
          </p:nvPr>
        </p:nvSpPr>
        <p:spPr/>
        <p:txBody>
          <a:bodyPr/>
          <a:lstStyle/>
          <a:p>
            <a:r>
              <a:rPr lang="en-US"/>
              <a:t>Multi-Factor Authentication Providers</a:t>
            </a:r>
          </a:p>
        </p:txBody>
      </p:sp>
      <p:sp>
        <p:nvSpPr>
          <p:cNvPr id="4" name="Content Placeholder 2">
            <a:extLst>
              <a:ext uri="{FF2B5EF4-FFF2-40B4-BE49-F238E27FC236}">
                <a16:creationId xmlns:a16="http://schemas.microsoft.com/office/drawing/2014/main" id="{DFA6ACE3-A15C-4F10-9180-09E64863DB4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There are three authentication options available:</a:t>
            </a:r>
          </a:p>
          <a:p>
            <a:pPr lvl="1"/>
            <a:r>
              <a:rPr lang="en-US" kern="0">
                <a:solidFill>
                  <a:srgbClr val="000000"/>
                </a:solidFill>
              </a:rPr>
              <a:t>Multi-Factor Authentication apps</a:t>
            </a:r>
          </a:p>
          <a:p>
            <a:pPr lvl="2"/>
            <a:r>
              <a:rPr lang="en-US" kern="0">
                <a:solidFill>
                  <a:srgbClr val="000000"/>
                </a:solidFill>
              </a:rPr>
              <a:t>Target Windows Phone, Android, and iOS</a:t>
            </a:r>
          </a:p>
          <a:p>
            <a:pPr lvl="2"/>
            <a:r>
              <a:rPr lang="en-US" kern="0">
                <a:solidFill>
                  <a:srgbClr val="000000"/>
                </a:solidFill>
              </a:rPr>
              <a:t>Apps can send a notification to the end user and the user can then authenticate or deny a request to login</a:t>
            </a:r>
          </a:p>
          <a:p>
            <a:pPr lvl="2"/>
            <a:r>
              <a:rPr lang="en-US" kern="0">
                <a:solidFill>
                  <a:srgbClr val="000000"/>
                </a:solidFill>
              </a:rPr>
              <a:t>Apps can also provide a one-time passcode that must be used with the user name and password for each login attempt</a:t>
            </a:r>
          </a:p>
          <a:p>
            <a:pPr lvl="1"/>
            <a:r>
              <a:rPr lang="en-US" kern="0">
                <a:solidFill>
                  <a:srgbClr val="000000"/>
                </a:solidFill>
              </a:rPr>
              <a:t>Automated phone calls</a:t>
            </a:r>
          </a:p>
          <a:p>
            <a:pPr lvl="1"/>
            <a:r>
              <a:rPr lang="en-US" kern="0">
                <a:solidFill>
                  <a:srgbClr val="000000"/>
                </a:solidFill>
              </a:rPr>
              <a:t>Text messages</a:t>
            </a:r>
          </a:p>
          <a:p>
            <a:pPr lvl="1"/>
            <a:endParaRPr lang="en-US" kern="0">
              <a:solidFill>
                <a:srgbClr val="000000"/>
              </a:solidFill>
            </a:endParaRPr>
          </a:p>
        </p:txBody>
      </p:sp>
    </p:spTree>
    <p:extLst>
      <p:ext uri="{BB962C8B-B14F-4D97-AF65-F5344CB8AC3E}">
        <p14:creationId xmlns:p14="http://schemas.microsoft.com/office/powerpoint/2010/main" val="37606451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7D25-5462-4359-A943-7D6BA4E4723C}"/>
              </a:ext>
            </a:extLst>
          </p:cNvPr>
          <p:cNvSpPr>
            <a:spLocks noGrp="1"/>
          </p:cNvSpPr>
          <p:nvPr>
            <p:ph type="title"/>
          </p:nvPr>
        </p:nvSpPr>
        <p:spPr/>
        <p:txBody>
          <a:bodyPr/>
          <a:lstStyle/>
          <a:p>
            <a:r>
              <a:rPr lang="en-US"/>
              <a:t>Lesson 4: Azure Key Vault</a:t>
            </a:r>
          </a:p>
        </p:txBody>
      </p:sp>
      <p:sp>
        <p:nvSpPr>
          <p:cNvPr id="3" name="Text Placeholder 2">
            <a:extLst>
              <a:ext uri="{FF2B5EF4-FFF2-40B4-BE49-F238E27FC236}">
                <a16:creationId xmlns:a16="http://schemas.microsoft.com/office/drawing/2014/main" id="{AB451A07-1E88-4533-A9CA-92E33616BDB7}"/>
              </a:ext>
            </a:extLst>
          </p:cNvPr>
          <p:cNvSpPr>
            <a:spLocks noGrp="1"/>
          </p:cNvSpPr>
          <p:nvPr>
            <p:ph type="body" idx="1"/>
          </p:nvPr>
        </p:nvSpPr>
        <p:spPr/>
        <p:txBody>
          <a:bodyPr/>
          <a:lstStyle/>
          <a:p>
            <a:r>
              <a:rPr lang="en-US"/>
              <a:t>Azure Key Vault
Utilization</a:t>
            </a:r>
          </a:p>
        </p:txBody>
      </p:sp>
    </p:spTree>
    <p:extLst>
      <p:ext uri="{BB962C8B-B14F-4D97-AF65-F5344CB8AC3E}">
        <p14:creationId xmlns:p14="http://schemas.microsoft.com/office/powerpoint/2010/main" val="961937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8C5B-961E-44B9-B2B6-0525B8D38289}"/>
              </a:ext>
            </a:extLst>
          </p:cNvPr>
          <p:cNvSpPr>
            <a:spLocks noGrp="1"/>
          </p:cNvSpPr>
          <p:nvPr>
            <p:ph type="title"/>
          </p:nvPr>
        </p:nvSpPr>
        <p:spPr/>
        <p:txBody>
          <a:bodyPr/>
          <a:lstStyle/>
          <a:p>
            <a:r>
              <a:rPr lang="en-US"/>
              <a:t>Azure Key Vault</a:t>
            </a:r>
          </a:p>
        </p:txBody>
      </p:sp>
      <p:sp>
        <p:nvSpPr>
          <p:cNvPr id="4" name="Content Placeholder 2">
            <a:extLst>
              <a:ext uri="{FF2B5EF4-FFF2-40B4-BE49-F238E27FC236}">
                <a16:creationId xmlns:a16="http://schemas.microsoft.com/office/drawing/2014/main" id="{B03BE263-C126-4428-89D5-9879D133F79B}"/>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Key Vault allows to store in a safe store:</a:t>
            </a:r>
          </a:p>
          <a:p>
            <a:pPr lvl="1"/>
            <a:r>
              <a:rPr lang="en-US" kern="0">
                <a:solidFill>
                  <a:srgbClr val="000000"/>
                </a:solidFill>
              </a:rPr>
              <a:t>Application secrets</a:t>
            </a:r>
          </a:p>
          <a:p>
            <a:pPr lvl="1"/>
            <a:r>
              <a:rPr lang="en-US" kern="0">
                <a:solidFill>
                  <a:srgbClr val="000000"/>
                </a:solidFill>
              </a:rPr>
              <a:t>Authentication keys</a:t>
            </a:r>
          </a:p>
          <a:p>
            <a:pPr lvl="1"/>
            <a:r>
              <a:rPr lang="en-US" kern="0">
                <a:solidFill>
                  <a:srgbClr val="000000"/>
                </a:solidFill>
              </a:rPr>
              <a:t>Storage Account keys</a:t>
            </a:r>
          </a:p>
          <a:p>
            <a:pPr lvl="1"/>
            <a:r>
              <a:rPr lang="en-US" kern="0">
                <a:solidFill>
                  <a:srgbClr val="000000"/>
                </a:solidFill>
              </a:rPr>
              <a:t>SSL certificates - *.pfx files</a:t>
            </a:r>
          </a:p>
          <a:p>
            <a:pPr lvl="1"/>
            <a:r>
              <a:rPr lang="en-US" kern="0">
                <a:solidFill>
                  <a:srgbClr val="000000"/>
                </a:solidFill>
              </a:rPr>
              <a:t>Passwords</a:t>
            </a:r>
          </a:p>
          <a:p>
            <a:r>
              <a:rPr lang="en-US" kern="0">
                <a:solidFill>
                  <a:srgbClr val="000000"/>
                </a:solidFill>
              </a:rPr>
              <a:t>SLA of 99.9% processing in five seconds transactions</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26162880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1729-8D56-40C1-A043-85B321A2F659}"/>
              </a:ext>
            </a:extLst>
          </p:cNvPr>
          <p:cNvSpPr>
            <a:spLocks noGrp="1"/>
          </p:cNvSpPr>
          <p:nvPr>
            <p:ph type="title"/>
          </p:nvPr>
        </p:nvSpPr>
        <p:spPr/>
        <p:txBody>
          <a:bodyPr/>
          <a:lstStyle/>
          <a:p>
            <a:r>
              <a:rPr lang="en-US"/>
              <a:t>Tiers</a:t>
            </a:r>
          </a:p>
        </p:txBody>
      </p:sp>
      <p:sp>
        <p:nvSpPr>
          <p:cNvPr id="4" name="Content Placeholder 2">
            <a:extLst>
              <a:ext uri="{FF2B5EF4-FFF2-40B4-BE49-F238E27FC236}">
                <a16:creationId xmlns:a16="http://schemas.microsoft.com/office/drawing/2014/main" id="{5F3D3D2D-EFF4-492D-808A-B36BCF27EAAD}"/>
              </a:ext>
            </a:extLst>
          </p:cNvPr>
          <p:cNvSpPr txBox="1">
            <a:spLocks/>
          </p:cNvSpPr>
          <p:nvPr/>
        </p:nvSpPr>
        <p:spPr>
          <a:xfrm>
            <a:off x="1982788" y="1021216"/>
            <a:ext cx="8119156" cy="109941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Standard</a:t>
            </a:r>
          </a:p>
          <a:p>
            <a:r>
              <a:rPr lang="en-US" kern="0">
                <a:solidFill>
                  <a:srgbClr val="000000"/>
                </a:solidFill>
              </a:rPr>
              <a:t>Premium – HSM based Keys</a:t>
            </a:r>
          </a:p>
          <a:p>
            <a:endParaRPr lang="en-US" kern="0">
              <a:solidFill>
                <a:srgbClr val="000000"/>
              </a:solidFill>
            </a:endParaRPr>
          </a:p>
        </p:txBody>
      </p:sp>
      <p:pic>
        <p:nvPicPr>
          <p:cNvPr id="5" name="Picture 4" descr="Screenshots of Azure Key Vault service subscription Standard and Premium pricing tiers.">
            <a:extLst>
              <a:ext uri="{FF2B5EF4-FFF2-40B4-BE49-F238E27FC236}">
                <a16:creationId xmlns:a16="http://schemas.microsoft.com/office/drawing/2014/main" id="{E3300E3C-2CFB-4C9E-8CDB-91A36E0598A3}"/>
              </a:ext>
            </a:extLst>
          </p:cNvPr>
          <p:cNvPicPr/>
          <p:nvPr/>
        </p:nvPicPr>
        <p:blipFill rotWithShape="1">
          <a:blip r:embed="rId3"/>
          <a:srcRect b="20529"/>
          <a:stretch/>
        </p:blipFill>
        <p:spPr>
          <a:xfrm>
            <a:off x="4053681" y="2823012"/>
            <a:ext cx="4438650" cy="3112650"/>
          </a:xfrm>
          <a:prstGeom prst="rect">
            <a:avLst/>
          </a:prstGeom>
        </p:spPr>
      </p:pic>
    </p:spTree>
    <p:extLst>
      <p:ext uri="{BB962C8B-B14F-4D97-AF65-F5344CB8AC3E}">
        <p14:creationId xmlns:p14="http://schemas.microsoft.com/office/powerpoint/2010/main" val="2014586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93ED-0514-4D24-9A46-BCCF222F514C}"/>
              </a:ext>
            </a:extLst>
          </p:cNvPr>
          <p:cNvSpPr>
            <a:spLocks noGrp="1"/>
          </p:cNvSpPr>
          <p:nvPr>
            <p:ph type="title"/>
          </p:nvPr>
        </p:nvSpPr>
        <p:spPr/>
        <p:txBody>
          <a:bodyPr/>
          <a:lstStyle/>
          <a:p>
            <a:r>
              <a:rPr lang="en-US"/>
              <a:t>Key Vault Process</a:t>
            </a:r>
          </a:p>
        </p:txBody>
      </p:sp>
      <p:sp>
        <p:nvSpPr>
          <p:cNvPr id="4" name="Content Placeholder 2">
            <a:extLst>
              <a:ext uri="{FF2B5EF4-FFF2-40B4-BE49-F238E27FC236}">
                <a16:creationId xmlns:a16="http://schemas.microsoft.com/office/drawing/2014/main" id="{21B8CFBC-5B93-4AD8-B0CF-B857FF7D1D35}"/>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Information is stored in Hardware security modules (HSM)</a:t>
            </a:r>
          </a:p>
          <a:p>
            <a:r>
              <a:rPr lang="en-US" kern="0">
                <a:solidFill>
                  <a:srgbClr val="000000"/>
                </a:solidFill>
              </a:rPr>
              <a:t>No upfront cost in hardware, etc.</a:t>
            </a:r>
          </a:p>
          <a:p>
            <a:r>
              <a:rPr lang="en-US" kern="0">
                <a:solidFill>
                  <a:srgbClr val="000000"/>
                </a:solidFill>
              </a:rPr>
              <a:t>Fully managed by Microsoft</a:t>
            </a:r>
          </a:p>
          <a:p>
            <a:pPr lvl="1"/>
            <a:r>
              <a:rPr lang="en-US" kern="0">
                <a:solidFill>
                  <a:srgbClr val="000000"/>
                </a:solidFill>
              </a:rPr>
              <a:t>Minimizes complexity of hosting secrets</a:t>
            </a:r>
          </a:p>
          <a:p>
            <a:r>
              <a:rPr lang="en-US" kern="0">
                <a:solidFill>
                  <a:srgbClr val="000000"/>
                </a:solidFill>
              </a:rPr>
              <a:t>Keys processed in FIPS 140-2 Level 2 </a:t>
            </a:r>
          </a:p>
          <a:p>
            <a:pPr lvl="1"/>
            <a:r>
              <a:rPr lang="en-US" kern="0">
                <a:solidFill>
                  <a:srgbClr val="000000"/>
                </a:solidFill>
              </a:rPr>
              <a:t>Secrets never leave the HSM</a:t>
            </a:r>
          </a:p>
          <a:p>
            <a:pPr lvl="1"/>
            <a:r>
              <a:rPr lang="en-US" kern="0">
                <a:solidFill>
                  <a:srgbClr val="000000"/>
                </a:solidFill>
              </a:rPr>
              <a:t>For HSM protection, you must use the Premium tier</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146418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9EC2E14-FD60-4407-903D-A3D9D4218E7C}"/>
              </a:ext>
            </a:extLst>
          </p:cNvPr>
          <p:cNvSpPr>
            <a:spLocks noGrp="1"/>
          </p:cNvSpPr>
          <p:nvPr>
            <p:ph type="title"/>
          </p:nvPr>
        </p:nvSpPr>
        <p:spPr/>
        <p:txBody>
          <a:bodyPr/>
          <a:lstStyle/>
          <a:p>
            <a:r>
              <a:rPr lang="en-US"/>
              <a:t>General Purpose Storage Account</a:t>
            </a:r>
          </a:p>
        </p:txBody>
      </p:sp>
      <p:sp>
        <p:nvSpPr>
          <p:cNvPr id="16" name="Text Placeholder 2">
            <a:extLst>
              <a:ext uri="{FF2B5EF4-FFF2-40B4-BE49-F238E27FC236}">
                <a16:creationId xmlns:a16="http://schemas.microsoft.com/office/drawing/2014/main" id="{A6EAB3CE-E2F0-4AA3-8232-3F6D24D875C8}"/>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a:r>
              <a:rPr lang="en-US" sz="2800" kern="0"/>
              <a:t>Universal usage</a:t>
            </a:r>
          </a:p>
          <a:p>
            <a:pPr lvl="1"/>
            <a:r>
              <a:rPr lang="en-US" sz="2800" kern="0"/>
              <a:t>Can contain storage services of any type </a:t>
            </a:r>
          </a:p>
          <a:p>
            <a:pPr lvl="1"/>
            <a:r>
              <a:rPr lang="en-US" sz="2800" kern="0"/>
              <a:t>Standard </a:t>
            </a:r>
          </a:p>
          <a:p>
            <a:pPr lvl="2"/>
            <a:r>
              <a:rPr lang="en-US" sz="2400" kern="0"/>
              <a:t>Queues </a:t>
            </a:r>
          </a:p>
          <a:p>
            <a:pPr lvl="2"/>
            <a:r>
              <a:rPr lang="en-US" sz="2400" kern="0"/>
              <a:t>Tables </a:t>
            </a:r>
          </a:p>
          <a:p>
            <a:pPr lvl="2"/>
            <a:r>
              <a:rPr lang="en-US" sz="2400" kern="0"/>
              <a:t>Blobs </a:t>
            </a:r>
          </a:p>
          <a:p>
            <a:pPr lvl="2"/>
            <a:r>
              <a:rPr lang="en-US" sz="2400" kern="0"/>
              <a:t>Files </a:t>
            </a:r>
          </a:p>
          <a:p>
            <a:pPr lvl="1"/>
            <a:r>
              <a:rPr lang="en-US" sz="2800" kern="0"/>
              <a:t>Premium </a:t>
            </a:r>
          </a:p>
          <a:p>
            <a:pPr lvl="2"/>
            <a:r>
              <a:rPr lang="en-US" sz="2400" kern="0"/>
              <a:t>Used to store VM disks </a:t>
            </a:r>
          </a:p>
          <a:p>
            <a:pPr marL="288925" lvl="1" indent="0">
              <a:buFont typeface="Arial" pitchFamily="34" charset="0"/>
              <a:buNone/>
            </a:pPr>
            <a:endParaRPr lang="en-US" sz="2800" kern="0"/>
          </a:p>
        </p:txBody>
      </p:sp>
    </p:spTree>
    <p:extLst>
      <p:ext uri="{BB962C8B-B14F-4D97-AF65-F5344CB8AC3E}">
        <p14:creationId xmlns:p14="http://schemas.microsoft.com/office/powerpoint/2010/main" val="18602479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2181-DBCD-4241-AC5E-27CF535B0AA7}"/>
              </a:ext>
            </a:extLst>
          </p:cNvPr>
          <p:cNvSpPr>
            <a:spLocks noGrp="1"/>
          </p:cNvSpPr>
          <p:nvPr>
            <p:ph type="title"/>
          </p:nvPr>
        </p:nvSpPr>
        <p:spPr/>
        <p:txBody>
          <a:bodyPr/>
          <a:lstStyle/>
          <a:p>
            <a:r>
              <a:rPr lang="en-US"/>
              <a:t>Key Vault Process</a:t>
            </a:r>
          </a:p>
        </p:txBody>
      </p:sp>
      <p:grpSp>
        <p:nvGrpSpPr>
          <p:cNvPr id="4" name="Group 3" descr="Illustration of the Azure Key Vault process, showing 1) creation of a Key Vault, 2) authorization of app and users, 3) creation/import of keys and secrets, 4) deployment of an app configured with keys and secrets, and 5) a user gaining access by inputting a secret or key.">
            <a:extLst>
              <a:ext uri="{FF2B5EF4-FFF2-40B4-BE49-F238E27FC236}">
                <a16:creationId xmlns:a16="http://schemas.microsoft.com/office/drawing/2014/main" id="{24148EE0-2EEF-447D-98E5-372AEFB1D04B}"/>
              </a:ext>
            </a:extLst>
          </p:cNvPr>
          <p:cNvGrpSpPr>
            <a:grpSpLocks noChangeAspect="1"/>
          </p:cNvGrpSpPr>
          <p:nvPr/>
        </p:nvGrpSpPr>
        <p:grpSpPr>
          <a:xfrm>
            <a:off x="1981200" y="1552449"/>
            <a:ext cx="8229600" cy="3733646"/>
            <a:chOff x="-445969" y="1140561"/>
            <a:chExt cx="10035938" cy="4553154"/>
          </a:xfrm>
        </p:grpSpPr>
        <p:sp>
          <p:nvSpPr>
            <p:cNvPr id="5" name="Freeform 12">
              <a:extLst>
                <a:ext uri="{FF2B5EF4-FFF2-40B4-BE49-F238E27FC236}">
                  <a16:creationId xmlns:a16="http://schemas.microsoft.com/office/drawing/2014/main" id="{EB90AB5A-AD2D-4118-88F3-9D950B6DB06C}"/>
                </a:ext>
              </a:extLst>
            </p:cNvPr>
            <p:cNvSpPr>
              <a:spLocks/>
            </p:cNvSpPr>
            <p:nvPr/>
          </p:nvSpPr>
          <p:spPr bwMode="auto">
            <a:xfrm>
              <a:off x="1220447" y="1164287"/>
              <a:ext cx="3538415" cy="1941153"/>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47D8FF">
                <a:lumMod val="75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00">
                <a:solidFill>
                  <a:srgbClr val="FFFFFF"/>
                </a:solidFill>
                <a:latin typeface="Segoe UI"/>
                <a:cs typeface="Arial" charset="0"/>
              </a:endParaRPr>
            </a:p>
          </p:txBody>
        </p:sp>
        <p:sp>
          <p:nvSpPr>
            <p:cNvPr id="6" name="Freeform 12">
              <a:extLst>
                <a:ext uri="{FF2B5EF4-FFF2-40B4-BE49-F238E27FC236}">
                  <a16:creationId xmlns:a16="http://schemas.microsoft.com/office/drawing/2014/main" id="{A6E19756-8F69-4E0D-82E4-D51EC9C890EE}"/>
                </a:ext>
              </a:extLst>
            </p:cNvPr>
            <p:cNvSpPr>
              <a:spLocks/>
            </p:cNvSpPr>
            <p:nvPr/>
          </p:nvSpPr>
          <p:spPr bwMode="auto">
            <a:xfrm>
              <a:off x="6051555" y="1140561"/>
              <a:ext cx="3538414" cy="1941502"/>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47D8FF">
                <a:lumMod val="75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00">
                <a:solidFill>
                  <a:srgbClr val="FFFFFF"/>
                </a:solidFill>
                <a:latin typeface="Segoe UI"/>
                <a:cs typeface="Arial" charset="0"/>
              </a:endParaRPr>
            </a:p>
          </p:txBody>
        </p:sp>
        <p:sp>
          <p:nvSpPr>
            <p:cNvPr id="7" name="Flowchart: Process 6">
              <a:extLst>
                <a:ext uri="{FF2B5EF4-FFF2-40B4-BE49-F238E27FC236}">
                  <a16:creationId xmlns:a16="http://schemas.microsoft.com/office/drawing/2014/main" id="{B50B7EA7-5AD1-48D0-A148-6C2848CCB64A}"/>
                </a:ext>
              </a:extLst>
            </p:cNvPr>
            <p:cNvSpPr/>
            <p:nvPr/>
          </p:nvSpPr>
          <p:spPr bwMode="auto">
            <a:xfrm>
              <a:off x="7187412" y="2445708"/>
              <a:ext cx="1624238" cy="360228"/>
            </a:xfrm>
            <a:prstGeom prst="flowChartProcess">
              <a:avLst/>
            </a:prstGeom>
            <a:no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0846" fontAlgn="base">
                <a:lnSpc>
                  <a:spcPct val="90000"/>
                </a:lnSpc>
                <a:spcBef>
                  <a:spcPct val="0"/>
                </a:spcBef>
                <a:spcAft>
                  <a:spcPct val="0"/>
                </a:spcAft>
                <a:defRPr/>
              </a:pPr>
              <a:r>
                <a:rPr lang="en-US">
                  <a:solidFill>
                    <a:srgbClr val="FFFFFF"/>
                  </a:solidFill>
                  <a:latin typeface="Segoe UI Semibold" panose="020B0702040204020203" pitchFamily="34" charset="0"/>
                  <a:ea typeface="Segoe UI" pitchFamily="34" charset="0"/>
                  <a:cs typeface="Segoe UI Semibold" panose="020B0702040204020203" pitchFamily="34" charset="0"/>
                </a:rPr>
                <a:t>App</a:t>
              </a:r>
            </a:p>
          </p:txBody>
        </p:sp>
        <p:sp>
          <p:nvSpPr>
            <p:cNvPr id="8" name="Rounded Rectangle 4">
              <a:extLst>
                <a:ext uri="{FF2B5EF4-FFF2-40B4-BE49-F238E27FC236}">
                  <a16:creationId xmlns:a16="http://schemas.microsoft.com/office/drawing/2014/main" id="{F47FDD41-FE0F-440B-9773-F9052E6BDA7D}"/>
                </a:ext>
              </a:extLst>
            </p:cNvPr>
            <p:cNvSpPr/>
            <p:nvPr/>
          </p:nvSpPr>
          <p:spPr bwMode="auto">
            <a:xfrm>
              <a:off x="2669298" y="2445708"/>
              <a:ext cx="1671701" cy="414976"/>
            </a:xfrm>
            <a:prstGeom prst="round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a:ea typeface="Segoe UI" pitchFamily="34" charset="0"/>
                  <a:cs typeface="Segoe UI" pitchFamily="34" charset="0"/>
                </a:rPr>
                <a:t>Key Vault</a:t>
              </a:r>
            </a:p>
          </p:txBody>
        </p:sp>
        <p:cxnSp>
          <p:nvCxnSpPr>
            <p:cNvPr id="9" name="Elbow Connector 9">
              <a:extLst>
                <a:ext uri="{FF2B5EF4-FFF2-40B4-BE49-F238E27FC236}">
                  <a16:creationId xmlns:a16="http://schemas.microsoft.com/office/drawing/2014/main" id="{D62E4598-BB23-44FC-A0A5-4EBC45E17AD5}"/>
                </a:ext>
              </a:extLst>
            </p:cNvPr>
            <p:cNvCxnSpPr>
              <a:endCxn id="8" idx="2"/>
            </p:cNvCxnSpPr>
            <p:nvPr/>
          </p:nvCxnSpPr>
          <p:spPr>
            <a:xfrm rot="10800000">
              <a:off x="3505149" y="2860685"/>
              <a:ext cx="3135482" cy="2054797"/>
            </a:xfrm>
            <a:prstGeom prst="bentConnector2">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F793C0B-643F-4533-AFD6-4C788E414458}"/>
                </a:ext>
              </a:extLst>
            </p:cNvPr>
            <p:cNvCxnSpPr>
              <a:stCxn id="12" idx="1"/>
              <a:endCxn id="8" idx="3"/>
            </p:cNvCxnSpPr>
            <p:nvPr/>
          </p:nvCxnSpPr>
          <p:spPr>
            <a:xfrm flipH="1">
              <a:off x="4340999" y="2652716"/>
              <a:ext cx="2318587" cy="480"/>
            </a:xfrm>
            <a:prstGeom prst="straightConnector1">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24F0F99-4FE8-4CE8-9EE1-CEE1ABB6ADB4}"/>
                </a:ext>
              </a:extLst>
            </p:cNvPr>
            <p:cNvCxnSpPr/>
            <p:nvPr/>
          </p:nvCxnSpPr>
          <p:spPr>
            <a:xfrm flipV="1">
              <a:off x="6943800" y="3105788"/>
              <a:ext cx="1631" cy="1013376"/>
            </a:xfrm>
            <a:prstGeom prst="straightConnector1">
              <a:avLst/>
            </a:prstGeom>
            <a:ln>
              <a:headEnd type="none"/>
              <a:tailEnd type="triangle" w="lg" len="lg"/>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09D37B3A-7149-4428-BF15-31466F1E58C9}"/>
                </a:ext>
              </a:extLst>
            </p:cNvPr>
            <p:cNvPicPr>
              <a:picLocks noChangeAspect="1"/>
            </p:cNvPicPr>
            <p:nvPr/>
          </p:nvPicPr>
          <p:blipFill>
            <a:blip r:embed="rId3">
              <a:biLevel thresh="25000"/>
            </a:blip>
            <a:stretch>
              <a:fillRect/>
            </a:stretch>
          </p:blipFill>
          <p:spPr>
            <a:xfrm>
              <a:off x="6659586" y="2389202"/>
              <a:ext cx="573509" cy="527028"/>
            </a:xfrm>
            <a:prstGeom prst="rect">
              <a:avLst/>
            </a:prstGeom>
          </p:spPr>
        </p:pic>
        <p:sp>
          <p:nvSpPr>
            <p:cNvPr id="13" name="TextBox 10">
              <a:extLst>
                <a:ext uri="{FF2B5EF4-FFF2-40B4-BE49-F238E27FC236}">
                  <a16:creationId xmlns:a16="http://schemas.microsoft.com/office/drawing/2014/main" id="{FACFC8D6-84EF-4FBD-AEC8-391D1EB58142}"/>
                </a:ext>
              </a:extLst>
            </p:cNvPr>
            <p:cNvSpPr txBox="1"/>
            <p:nvPr/>
          </p:nvSpPr>
          <p:spPr>
            <a:xfrm>
              <a:off x="-445969" y="3447528"/>
              <a:ext cx="4039122" cy="177123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indent="-466298">
                <a:lnSpc>
                  <a:spcPct val="90000"/>
                </a:lnSpc>
                <a:spcAft>
                  <a:spcPts val="600"/>
                </a:spcAft>
                <a:buFontTx/>
                <a:buAutoNum type="arabicPeriod"/>
                <a:defRPr/>
              </a:pPr>
              <a:r>
                <a:rPr lang="en-US">
                  <a:solidFill>
                    <a:srgbClr val="000000"/>
                  </a:solidFill>
                  <a:latin typeface="Segoe UI"/>
                  <a:cs typeface="Arial" charset="0"/>
                </a:rPr>
                <a:t>Create Key Vault</a:t>
              </a:r>
            </a:p>
            <a:p>
              <a:pPr marL="466298" indent="-466298">
                <a:lnSpc>
                  <a:spcPct val="90000"/>
                </a:lnSpc>
                <a:spcAft>
                  <a:spcPts val="600"/>
                </a:spcAft>
                <a:buFontTx/>
                <a:buAutoNum type="arabicPeriod"/>
                <a:defRPr/>
              </a:pPr>
              <a:r>
                <a:rPr lang="en-US">
                  <a:solidFill>
                    <a:srgbClr val="000000"/>
                  </a:solidFill>
                  <a:latin typeface="Segoe UI"/>
                  <a:cs typeface="Arial" charset="0"/>
                </a:rPr>
                <a:t>Authorize app, users</a:t>
              </a:r>
            </a:p>
            <a:p>
              <a:pPr marL="466298" indent="-466298">
                <a:lnSpc>
                  <a:spcPct val="90000"/>
                </a:lnSpc>
                <a:spcAft>
                  <a:spcPts val="600"/>
                </a:spcAft>
                <a:buFontTx/>
                <a:buAutoNum type="arabicPeriod"/>
                <a:defRPr/>
              </a:pPr>
              <a:r>
                <a:rPr lang="en-US">
                  <a:solidFill>
                    <a:srgbClr val="000000"/>
                  </a:solidFill>
                  <a:latin typeface="Segoe UI"/>
                  <a:cs typeface="Arial" charset="0"/>
                </a:rPr>
                <a:t>Create/import keys/secrets</a:t>
              </a:r>
            </a:p>
          </p:txBody>
        </p:sp>
        <p:grpSp>
          <p:nvGrpSpPr>
            <p:cNvPr id="14" name="Group 13">
              <a:extLst>
                <a:ext uri="{FF2B5EF4-FFF2-40B4-BE49-F238E27FC236}">
                  <a16:creationId xmlns:a16="http://schemas.microsoft.com/office/drawing/2014/main" id="{6A882309-BD1B-4882-B7B8-F5EFDE8AAB2F}"/>
                </a:ext>
              </a:extLst>
            </p:cNvPr>
            <p:cNvGrpSpPr/>
            <p:nvPr/>
          </p:nvGrpSpPr>
          <p:grpSpPr>
            <a:xfrm>
              <a:off x="3103031" y="3314302"/>
              <a:ext cx="345296" cy="662981"/>
              <a:chOff x="9071737" y="5772887"/>
              <a:chExt cx="377892" cy="725566"/>
            </a:xfrm>
            <a:solidFill>
              <a:srgbClr val="FFFFFF"/>
            </a:solidFill>
          </p:grpSpPr>
          <p:sp>
            <p:nvSpPr>
              <p:cNvPr id="53" name="Oval 52">
                <a:extLst>
                  <a:ext uri="{FF2B5EF4-FFF2-40B4-BE49-F238E27FC236}">
                    <a16:creationId xmlns:a16="http://schemas.microsoft.com/office/drawing/2014/main" id="{F8B40FAF-330F-4EFE-98DE-5A9B30D970C6}"/>
                  </a:ext>
                </a:extLst>
              </p:cNvPr>
              <p:cNvSpPr/>
              <p:nvPr/>
            </p:nvSpPr>
            <p:spPr bwMode="auto">
              <a:xfrm>
                <a:off x="9071737" y="5772887"/>
                <a:ext cx="377892" cy="377892"/>
              </a:xfrm>
              <a:prstGeom prst="ellipse">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678EE0D-BC67-4CE3-8CAB-1BAE4ABA31A4}"/>
                  </a:ext>
                </a:extLst>
              </p:cNvPr>
              <p:cNvSpPr/>
              <p:nvPr/>
            </p:nvSpPr>
            <p:spPr bwMode="auto">
              <a:xfrm>
                <a:off x="9187636" y="5886568"/>
                <a:ext cx="150692" cy="150692"/>
              </a:xfrm>
              <a:prstGeom prst="ellipse">
                <a:avLst/>
              </a:prstGeom>
              <a:solidFill>
                <a:srgbClr val="505050"/>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124157D-5B43-4FA8-B9B0-36DE838370E5}"/>
                  </a:ext>
                </a:extLst>
              </p:cNvPr>
              <p:cNvSpPr/>
              <p:nvPr/>
            </p:nvSpPr>
            <p:spPr bwMode="auto">
              <a:xfrm>
                <a:off x="9199420" y="6095996"/>
                <a:ext cx="138908" cy="402457"/>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CCE90A9E-2106-4FF3-9212-FD5139E6E600}"/>
                  </a:ext>
                </a:extLst>
              </p:cNvPr>
              <p:cNvSpPr/>
              <p:nvPr/>
            </p:nvSpPr>
            <p:spPr bwMode="auto">
              <a:xfrm>
                <a:off x="9101276" y="6312592"/>
                <a:ext cx="161213" cy="117983"/>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 name="TextBox 31">
              <a:extLst>
                <a:ext uri="{FF2B5EF4-FFF2-40B4-BE49-F238E27FC236}">
                  <a16:creationId xmlns:a16="http://schemas.microsoft.com/office/drawing/2014/main" id="{36A1F7C6-CCB0-43B8-BE82-3AF7FF0BD8BB}"/>
                </a:ext>
              </a:extLst>
            </p:cNvPr>
            <p:cNvSpPr txBox="1"/>
            <p:nvPr/>
          </p:nvSpPr>
          <p:spPr>
            <a:xfrm>
              <a:off x="4202231" y="2941968"/>
              <a:ext cx="2667000" cy="671510"/>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defRPr/>
              </a:pPr>
              <a:r>
                <a:rPr lang="en-US">
                  <a:solidFill>
                    <a:sysClr val="windowText" lastClr="000000"/>
                  </a:solidFill>
                  <a:latin typeface="Segoe UI"/>
                  <a:cs typeface="Arial" charset="0"/>
                </a:rPr>
                <a:t>5.  Use key/secret</a:t>
              </a:r>
            </a:p>
          </p:txBody>
        </p:sp>
        <p:grpSp>
          <p:nvGrpSpPr>
            <p:cNvPr id="16" name="Group 15">
              <a:extLst>
                <a:ext uri="{FF2B5EF4-FFF2-40B4-BE49-F238E27FC236}">
                  <a16:creationId xmlns:a16="http://schemas.microsoft.com/office/drawing/2014/main" id="{6964D333-E0D1-4165-BC30-5059D3FB7675}"/>
                </a:ext>
              </a:extLst>
            </p:cNvPr>
            <p:cNvGrpSpPr>
              <a:grpSpLocks noChangeAspect="1"/>
            </p:cNvGrpSpPr>
            <p:nvPr/>
          </p:nvGrpSpPr>
          <p:grpSpPr>
            <a:xfrm>
              <a:off x="6640630" y="4102658"/>
              <a:ext cx="819834" cy="1591057"/>
              <a:chOff x="4271851" y="3327454"/>
              <a:chExt cx="1643248" cy="3189061"/>
            </a:xfrm>
          </p:grpSpPr>
          <p:grpSp>
            <p:nvGrpSpPr>
              <p:cNvPr id="17" name="Group 16">
                <a:extLst>
                  <a:ext uri="{FF2B5EF4-FFF2-40B4-BE49-F238E27FC236}">
                    <a16:creationId xmlns:a16="http://schemas.microsoft.com/office/drawing/2014/main" id="{F3DCA844-D667-4AB7-86E1-D96D187B2100}"/>
                  </a:ext>
                </a:extLst>
              </p:cNvPr>
              <p:cNvGrpSpPr/>
              <p:nvPr/>
            </p:nvGrpSpPr>
            <p:grpSpPr>
              <a:xfrm>
                <a:off x="4271851" y="3327454"/>
                <a:ext cx="1151074" cy="3189061"/>
                <a:chOff x="4428563" y="3327454"/>
                <a:chExt cx="1151074" cy="3189061"/>
              </a:xfrm>
            </p:grpSpPr>
            <p:sp>
              <p:nvSpPr>
                <p:cNvPr id="25" name="Freeform 70">
                  <a:extLst>
                    <a:ext uri="{FF2B5EF4-FFF2-40B4-BE49-F238E27FC236}">
                      <a16:creationId xmlns:a16="http://schemas.microsoft.com/office/drawing/2014/main" id="{77A5222E-437A-468C-B237-9A0EEA2D2D5E}"/>
                    </a:ext>
                  </a:extLst>
                </p:cNvPr>
                <p:cNvSpPr>
                  <a:spLocks/>
                </p:cNvSpPr>
                <p:nvPr/>
              </p:nvSpPr>
              <p:spPr bwMode="auto">
                <a:xfrm>
                  <a:off x="5027071" y="6392730"/>
                  <a:ext cx="251398" cy="123785"/>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6" name="Freeform 5">
                  <a:extLst>
                    <a:ext uri="{FF2B5EF4-FFF2-40B4-BE49-F238E27FC236}">
                      <a16:creationId xmlns:a16="http://schemas.microsoft.com/office/drawing/2014/main" id="{176360CF-220A-4E9B-B0D8-B60EF60CC5E6}"/>
                    </a:ext>
                  </a:extLst>
                </p:cNvPr>
                <p:cNvSpPr>
                  <a:spLocks/>
                </p:cNvSpPr>
                <p:nvPr/>
              </p:nvSpPr>
              <p:spPr bwMode="auto">
                <a:xfrm>
                  <a:off x="4879039" y="3877468"/>
                  <a:ext cx="247570" cy="262884"/>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7" name="Freeform 67">
                  <a:extLst>
                    <a:ext uri="{FF2B5EF4-FFF2-40B4-BE49-F238E27FC236}">
                      <a16:creationId xmlns:a16="http://schemas.microsoft.com/office/drawing/2014/main" id="{7B1C2333-F2FC-4F1B-A842-5E6594437836}"/>
                    </a:ext>
                  </a:extLst>
                </p:cNvPr>
                <p:cNvSpPr>
                  <a:spLocks/>
                </p:cNvSpPr>
                <p:nvPr/>
              </p:nvSpPr>
              <p:spPr bwMode="auto">
                <a:xfrm>
                  <a:off x="4737388" y="6392730"/>
                  <a:ext cx="250122" cy="123785"/>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8" name="Freeform 68">
                  <a:extLst>
                    <a:ext uri="{FF2B5EF4-FFF2-40B4-BE49-F238E27FC236}">
                      <a16:creationId xmlns:a16="http://schemas.microsoft.com/office/drawing/2014/main" id="{EE7EE21D-B6E9-4C70-A84B-86E817DF7407}"/>
                    </a:ext>
                  </a:extLst>
                </p:cNvPr>
                <p:cNvSpPr>
                  <a:spLocks/>
                </p:cNvSpPr>
                <p:nvPr/>
              </p:nvSpPr>
              <p:spPr bwMode="auto">
                <a:xfrm>
                  <a:off x="4704209" y="4869401"/>
                  <a:ext cx="316481" cy="1547575"/>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29" name="Freeform 69">
                  <a:extLst>
                    <a:ext uri="{FF2B5EF4-FFF2-40B4-BE49-F238E27FC236}">
                      <a16:creationId xmlns:a16="http://schemas.microsoft.com/office/drawing/2014/main" id="{82FA8061-F9B6-474C-8012-458DCD65A61F}"/>
                    </a:ext>
                  </a:extLst>
                </p:cNvPr>
                <p:cNvSpPr>
                  <a:spLocks/>
                </p:cNvSpPr>
                <p:nvPr/>
              </p:nvSpPr>
              <p:spPr bwMode="auto">
                <a:xfrm>
                  <a:off x="4982406" y="4869401"/>
                  <a:ext cx="316481" cy="1547575"/>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0" name="Freeform 72">
                  <a:extLst>
                    <a:ext uri="{FF2B5EF4-FFF2-40B4-BE49-F238E27FC236}">
                      <a16:creationId xmlns:a16="http://schemas.microsoft.com/office/drawing/2014/main" id="{118AAE2C-1FC1-4568-890E-8C13C7FB6A54}"/>
                    </a:ext>
                  </a:extLst>
                </p:cNvPr>
                <p:cNvSpPr>
                  <a:spLocks/>
                </p:cNvSpPr>
                <p:nvPr/>
              </p:nvSpPr>
              <p:spPr bwMode="auto">
                <a:xfrm>
                  <a:off x="4824165" y="3345320"/>
                  <a:ext cx="386668" cy="490036"/>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1" name="Freeform 73">
                  <a:extLst>
                    <a:ext uri="{FF2B5EF4-FFF2-40B4-BE49-F238E27FC236}">
                      <a16:creationId xmlns:a16="http://schemas.microsoft.com/office/drawing/2014/main" id="{28C097D6-DA8A-4177-BF29-2A9D1F84BE1B}"/>
                    </a:ext>
                  </a:extLst>
                </p:cNvPr>
                <p:cNvSpPr>
                  <a:spLocks/>
                </p:cNvSpPr>
                <p:nvPr/>
              </p:nvSpPr>
              <p:spPr bwMode="auto">
                <a:xfrm>
                  <a:off x="4755254" y="3327454"/>
                  <a:ext cx="432609" cy="53214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2" name="Freeform 74">
                  <a:extLst>
                    <a:ext uri="{FF2B5EF4-FFF2-40B4-BE49-F238E27FC236}">
                      <a16:creationId xmlns:a16="http://schemas.microsoft.com/office/drawing/2014/main" id="{BF4D4D3B-E6BD-4543-A698-1FD2852AC18C}"/>
                    </a:ext>
                  </a:extLst>
                </p:cNvPr>
                <p:cNvSpPr>
                  <a:spLocks/>
                </p:cNvSpPr>
                <p:nvPr/>
              </p:nvSpPr>
              <p:spPr bwMode="auto">
                <a:xfrm>
                  <a:off x="4903286" y="3716675"/>
                  <a:ext cx="199077" cy="23991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3" name="Freeform 75">
                  <a:extLst>
                    <a:ext uri="{FF2B5EF4-FFF2-40B4-BE49-F238E27FC236}">
                      <a16:creationId xmlns:a16="http://schemas.microsoft.com/office/drawing/2014/main" id="{91D8CF00-FE34-4B1B-BA6E-D84C113836EB}"/>
                    </a:ext>
                  </a:extLst>
                </p:cNvPr>
                <p:cNvSpPr>
                  <a:spLocks/>
                </p:cNvSpPr>
                <p:nvPr/>
              </p:nvSpPr>
              <p:spPr bwMode="auto">
                <a:xfrm>
                  <a:off x="4428563" y="3937446"/>
                  <a:ext cx="426229" cy="1100028"/>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C00000"/>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4" name="Freeform 76">
                  <a:extLst>
                    <a:ext uri="{FF2B5EF4-FFF2-40B4-BE49-F238E27FC236}">
                      <a16:creationId xmlns:a16="http://schemas.microsoft.com/office/drawing/2014/main" id="{9A6A7055-F313-42C7-B324-3F576D4940B6}"/>
                    </a:ext>
                  </a:extLst>
                </p:cNvPr>
                <p:cNvSpPr>
                  <a:spLocks/>
                </p:cNvSpPr>
                <p:nvPr/>
              </p:nvSpPr>
              <p:spPr bwMode="auto">
                <a:xfrm>
                  <a:off x="5154685" y="3937446"/>
                  <a:ext cx="424952" cy="1100028"/>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C00000"/>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5" name="Freeform 77">
                  <a:extLst>
                    <a:ext uri="{FF2B5EF4-FFF2-40B4-BE49-F238E27FC236}">
                      <a16:creationId xmlns:a16="http://schemas.microsoft.com/office/drawing/2014/main" id="{9891DD6D-5842-4503-B2F0-82EF50A238FD}"/>
                    </a:ext>
                  </a:extLst>
                </p:cNvPr>
                <p:cNvSpPr>
                  <a:spLocks/>
                </p:cNvSpPr>
                <p:nvPr/>
              </p:nvSpPr>
              <p:spPr bwMode="auto">
                <a:xfrm>
                  <a:off x="4452810" y="5037475"/>
                  <a:ext cx="127613" cy="142927"/>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6" name="Freeform 78">
                  <a:extLst>
                    <a:ext uri="{FF2B5EF4-FFF2-40B4-BE49-F238E27FC236}">
                      <a16:creationId xmlns:a16="http://schemas.microsoft.com/office/drawing/2014/main" id="{AC57DE5A-C1F5-4B76-895A-407FAC3D7D35}"/>
                    </a:ext>
                  </a:extLst>
                </p:cNvPr>
                <p:cNvSpPr>
                  <a:spLocks/>
                </p:cNvSpPr>
                <p:nvPr/>
              </p:nvSpPr>
              <p:spPr bwMode="auto">
                <a:xfrm>
                  <a:off x="5429053" y="5037475"/>
                  <a:ext cx="126337" cy="142927"/>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7" name="Freeform 80">
                  <a:extLst>
                    <a:ext uri="{FF2B5EF4-FFF2-40B4-BE49-F238E27FC236}">
                      <a16:creationId xmlns:a16="http://schemas.microsoft.com/office/drawing/2014/main" id="{4218D5F2-D002-4315-915C-4BC24C5AD906}"/>
                    </a:ext>
                  </a:extLst>
                </p:cNvPr>
                <p:cNvSpPr>
                  <a:spLocks/>
                </p:cNvSpPr>
                <p:nvPr/>
              </p:nvSpPr>
              <p:spPr bwMode="auto">
                <a:xfrm>
                  <a:off x="5166169" y="3515045"/>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8" name="Freeform 81">
                  <a:extLst>
                    <a:ext uri="{FF2B5EF4-FFF2-40B4-BE49-F238E27FC236}">
                      <a16:creationId xmlns:a16="http://schemas.microsoft.com/office/drawing/2014/main" id="{48E74512-305A-479A-A82E-D9FF2DC53670}"/>
                    </a:ext>
                  </a:extLst>
                </p:cNvPr>
                <p:cNvSpPr>
                  <a:spLocks/>
                </p:cNvSpPr>
                <p:nvPr/>
              </p:nvSpPr>
              <p:spPr bwMode="auto">
                <a:xfrm>
                  <a:off x="5163617" y="3508665"/>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39" name="Freeform 82">
                  <a:extLst>
                    <a:ext uri="{FF2B5EF4-FFF2-40B4-BE49-F238E27FC236}">
                      <a16:creationId xmlns:a16="http://schemas.microsoft.com/office/drawing/2014/main" id="{15C888F3-A21F-422A-8146-FA210213E00D}"/>
                    </a:ext>
                  </a:extLst>
                </p:cNvPr>
                <p:cNvSpPr>
                  <a:spLocks/>
                </p:cNvSpPr>
                <p:nvPr/>
              </p:nvSpPr>
              <p:spPr bwMode="auto">
                <a:xfrm>
                  <a:off x="5157237" y="3493352"/>
                  <a:ext cx="0" cy="38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0" name="Freeform 83">
                  <a:extLst>
                    <a:ext uri="{FF2B5EF4-FFF2-40B4-BE49-F238E27FC236}">
                      <a16:creationId xmlns:a16="http://schemas.microsoft.com/office/drawing/2014/main" id="{AF80E571-7361-45DD-900C-9BA88F458AFE}"/>
                    </a:ext>
                  </a:extLst>
                </p:cNvPr>
                <p:cNvSpPr>
                  <a:spLocks/>
                </p:cNvSpPr>
                <p:nvPr/>
              </p:nvSpPr>
              <p:spPr bwMode="auto">
                <a:xfrm>
                  <a:off x="5159789" y="3499732"/>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1" name="Freeform 84">
                  <a:extLst>
                    <a:ext uri="{FF2B5EF4-FFF2-40B4-BE49-F238E27FC236}">
                      <a16:creationId xmlns:a16="http://schemas.microsoft.com/office/drawing/2014/main" id="{496AC397-17E7-43C3-85C2-5927BF94F5AA}"/>
                    </a:ext>
                  </a:extLst>
                </p:cNvPr>
                <p:cNvSpPr>
                  <a:spLocks/>
                </p:cNvSpPr>
                <p:nvPr/>
              </p:nvSpPr>
              <p:spPr bwMode="auto">
                <a:xfrm>
                  <a:off x="4843308" y="34971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2" name="Freeform 85">
                  <a:extLst>
                    <a:ext uri="{FF2B5EF4-FFF2-40B4-BE49-F238E27FC236}">
                      <a16:creationId xmlns:a16="http://schemas.microsoft.com/office/drawing/2014/main" id="{370CFFAD-E5CE-454D-92F7-71702FE9F245}"/>
                    </a:ext>
                  </a:extLst>
                </p:cNvPr>
                <p:cNvSpPr>
                  <a:spLocks/>
                </p:cNvSpPr>
                <p:nvPr/>
              </p:nvSpPr>
              <p:spPr bwMode="auto">
                <a:xfrm>
                  <a:off x="5166169" y="3521426"/>
                  <a:ext cx="0" cy="510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3" name="Freeform 86">
                  <a:extLst>
                    <a:ext uri="{FF2B5EF4-FFF2-40B4-BE49-F238E27FC236}">
                      <a16:creationId xmlns:a16="http://schemas.microsoft.com/office/drawing/2014/main" id="{C1933A9E-0BF2-49BA-9DDF-161CD04AA075}"/>
                    </a:ext>
                  </a:extLst>
                </p:cNvPr>
                <p:cNvSpPr>
                  <a:spLocks/>
                </p:cNvSpPr>
                <p:nvPr/>
              </p:nvSpPr>
              <p:spPr bwMode="auto">
                <a:xfrm>
                  <a:off x="5166169" y="3530359"/>
                  <a:ext cx="2552" cy="510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4" name="Freeform 87">
                  <a:extLst>
                    <a:ext uri="{FF2B5EF4-FFF2-40B4-BE49-F238E27FC236}">
                      <a16:creationId xmlns:a16="http://schemas.microsoft.com/office/drawing/2014/main" id="{36847C5A-14CA-41B7-958D-A3263626E51A}"/>
                    </a:ext>
                  </a:extLst>
                </p:cNvPr>
                <p:cNvSpPr>
                  <a:spLocks/>
                </p:cNvSpPr>
                <p:nvPr/>
              </p:nvSpPr>
              <p:spPr bwMode="auto">
                <a:xfrm>
                  <a:off x="5154685" y="3490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5" name="Freeform 88">
                  <a:extLst>
                    <a:ext uri="{FF2B5EF4-FFF2-40B4-BE49-F238E27FC236}">
                      <a16:creationId xmlns:a16="http://schemas.microsoft.com/office/drawing/2014/main" id="{7E5602C6-284E-4F9F-8AE0-DFFDD75E4C69}"/>
                    </a:ext>
                  </a:extLst>
                </p:cNvPr>
                <p:cNvSpPr>
                  <a:spLocks/>
                </p:cNvSpPr>
                <p:nvPr/>
              </p:nvSpPr>
              <p:spPr bwMode="auto">
                <a:xfrm>
                  <a:off x="4830546" y="3526531"/>
                  <a:ext cx="3828" cy="382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6" name="Freeform 89">
                  <a:extLst>
                    <a:ext uri="{FF2B5EF4-FFF2-40B4-BE49-F238E27FC236}">
                      <a16:creationId xmlns:a16="http://schemas.microsoft.com/office/drawing/2014/main" id="{2579E48F-962E-4A00-BCAA-B56C70B3A8F3}"/>
                    </a:ext>
                  </a:extLst>
                </p:cNvPr>
                <p:cNvSpPr>
                  <a:spLocks/>
                </p:cNvSpPr>
                <p:nvPr/>
              </p:nvSpPr>
              <p:spPr bwMode="auto">
                <a:xfrm>
                  <a:off x="4836927" y="35112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7" name="Freeform 90">
                  <a:extLst>
                    <a:ext uri="{FF2B5EF4-FFF2-40B4-BE49-F238E27FC236}">
                      <a16:creationId xmlns:a16="http://schemas.microsoft.com/office/drawing/2014/main" id="{C64DF6D9-1574-4463-A2FB-E6649D2B9A48}"/>
                    </a:ext>
                  </a:extLst>
                </p:cNvPr>
                <p:cNvSpPr>
                  <a:spLocks/>
                </p:cNvSpPr>
                <p:nvPr/>
              </p:nvSpPr>
              <p:spPr bwMode="auto">
                <a:xfrm>
                  <a:off x="4839479" y="3502284"/>
                  <a:ext cx="0" cy="38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8" name="Freeform 91">
                  <a:extLst>
                    <a:ext uri="{FF2B5EF4-FFF2-40B4-BE49-F238E27FC236}">
                      <a16:creationId xmlns:a16="http://schemas.microsoft.com/office/drawing/2014/main" id="{F1E927CC-33F2-420A-88F5-529624A687DE}"/>
                    </a:ext>
                  </a:extLst>
                </p:cNvPr>
                <p:cNvSpPr>
                  <a:spLocks/>
                </p:cNvSpPr>
                <p:nvPr/>
              </p:nvSpPr>
              <p:spPr bwMode="auto">
                <a:xfrm>
                  <a:off x="4834374" y="3517598"/>
                  <a:ext cx="0" cy="38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49" name="Freeform 92">
                  <a:extLst>
                    <a:ext uri="{FF2B5EF4-FFF2-40B4-BE49-F238E27FC236}">
                      <a16:creationId xmlns:a16="http://schemas.microsoft.com/office/drawing/2014/main" id="{81AA7019-1687-442D-A7AB-5315AF029F5D}"/>
                    </a:ext>
                  </a:extLst>
                </p:cNvPr>
                <p:cNvSpPr>
                  <a:spLocks/>
                </p:cNvSpPr>
                <p:nvPr/>
              </p:nvSpPr>
              <p:spPr bwMode="auto">
                <a:xfrm>
                  <a:off x="4803747" y="3478038"/>
                  <a:ext cx="393050" cy="350937"/>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50" name="Rectangle 49">
                  <a:extLst>
                    <a:ext uri="{FF2B5EF4-FFF2-40B4-BE49-F238E27FC236}">
                      <a16:creationId xmlns:a16="http://schemas.microsoft.com/office/drawing/2014/main" id="{9423B88C-C1AC-4948-8D5D-98B5B1CEF6E5}"/>
                    </a:ext>
                  </a:extLst>
                </p:cNvPr>
                <p:cNvSpPr>
                  <a:spLocks noChangeArrowheads="1"/>
                </p:cNvSpPr>
                <p:nvPr/>
              </p:nvSpPr>
              <p:spPr bwMode="auto">
                <a:xfrm>
                  <a:off x="4695276" y="5017056"/>
                  <a:ext cx="616373" cy="42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51" name="Rectangle 50">
                  <a:extLst>
                    <a:ext uri="{FF2B5EF4-FFF2-40B4-BE49-F238E27FC236}">
                      <a16:creationId xmlns:a16="http://schemas.microsoft.com/office/drawing/2014/main" id="{889B3FA2-5A35-4428-8DF0-EF9A9BF980DD}"/>
                    </a:ext>
                  </a:extLst>
                </p:cNvPr>
                <p:cNvSpPr>
                  <a:spLocks noChangeArrowheads="1"/>
                </p:cNvSpPr>
                <p:nvPr/>
              </p:nvSpPr>
              <p:spPr bwMode="auto">
                <a:xfrm>
                  <a:off x="4945398" y="5017056"/>
                  <a:ext cx="114852" cy="42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a:solidFill>
                      <a:srgbClr val="505050"/>
                    </a:solidFill>
                    <a:latin typeface="Segoe UI"/>
                    <a:cs typeface="Arial" charset="0"/>
                  </a:endParaRPr>
                </a:p>
              </p:txBody>
            </p:sp>
            <p:sp>
              <p:nvSpPr>
                <p:cNvPr id="52" name="Freeform 75">
                  <a:extLst>
                    <a:ext uri="{FF2B5EF4-FFF2-40B4-BE49-F238E27FC236}">
                      <a16:creationId xmlns:a16="http://schemas.microsoft.com/office/drawing/2014/main" id="{A5FDA884-889F-4B6D-8780-5AAAE94965D4}"/>
                    </a:ext>
                  </a:extLst>
                </p:cNvPr>
                <p:cNvSpPr/>
                <p:nvPr/>
              </p:nvSpPr>
              <p:spPr bwMode="auto">
                <a:xfrm rot="16200000">
                  <a:off x="4442776" y="4136695"/>
                  <a:ext cx="1120105" cy="640620"/>
                </a:xfrm>
                <a:custGeom>
                  <a:avLst/>
                  <a:gdLst>
                    <a:gd name="connsiteX0" fmla="*/ 1120104 w 1120104"/>
                    <a:gd name="connsiteY0" fmla="*/ 194145 h 640620"/>
                    <a:gd name="connsiteX1" fmla="*/ 1097456 w 1120104"/>
                    <a:gd name="connsiteY1" fmla="*/ 206977 h 640620"/>
                    <a:gd name="connsiteX2" fmla="*/ 1071440 w 1120104"/>
                    <a:gd name="connsiteY2" fmla="*/ 222179 h 640620"/>
                    <a:gd name="connsiteX3" fmla="*/ 1039065 w 1120104"/>
                    <a:gd name="connsiteY3" fmla="*/ 251280 h 640620"/>
                    <a:gd name="connsiteX4" fmla="*/ 1120104 w 1120104"/>
                    <a:gd name="connsiteY4" fmla="*/ 441715 h 640620"/>
                    <a:gd name="connsiteX5" fmla="*/ 1109340 w 1120104"/>
                    <a:gd name="connsiteY5" fmla="*/ 440588 h 640620"/>
                    <a:gd name="connsiteX6" fmla="*/ 1115342 w 1120104"/>
                    <a:gd name="connsiteY6" fmla="*/ 444095 h 640620"/>
                    <a:gd name="connsiteX7" fmla="*/ 1079610 w 1120104"/>
                    <a:gd name="connsiteY7" fmla="*/ 640620 h 640620"/>
                    <a:gd name="connsiteX8" fmla="*/ 0 w 1120104"/>
                    <a:gd name="connsiteY8" fmla="*/ 629135 h 640620"/>
                    <a:gd name="connsiteX9" fmla="*/ 0 w 1120104"/>
                    <a:gd name="connsiteY9" fmla="*/ 12761 h 640620"/>
                    <a:gd name="connsiteX10" fmla="*/ 1079610 w 1120104"/>
                    <a:gd name="connsiteY10" fmla="*/ 0 h 640620"/>
                    <a:gd name="connsiteX11" fmla="*/ 1115006 w 1120104"/>
                    <a:gd name="connsiteY11" fmla="*/ 194679 h 6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0104" h="640620">
                      <a:moveTo>
                        <a:pt x="1120104" y="194145"/>
                      </a:moveTo>
                      <a:lnTo>
                        <a:pt x="1097456" y="206977"/>
                      </a:lnTo>
                      <a:lnTo>
                        <a:pt x="1071440" y="222179"/>
                      </a:lnTo>
                      <a:lnTo>
                        <a:pt x="1039065" y="251280"/>
                      </a:lnTo>
                      <a:cubicBezTo>
                        <a:pt x="985039" y="314758"/>
                        <a:pt x="1012052" y="392512"/>
                        <a:pt x="1120104" y="441715"/>
                      </a:cubicBezTo>
                      <a:lnTo>
                        <a:pt x="1109340" y="440588"/>
                      </a:lnTo>
                      <a:lnTo>
                        <a:pt x="1115342" y="444095"/>
                      </a:lnTo>
                      <a:lnTo>
                        <a:pt x="1079610" y="640620"/>
                      </a:lnTo>
                      <a:lnTo>
                        <a:pt x="0" y="629135"/>
                      </a:lnTo>
                      <a:lnTo>
                        <a:pt x="0" y="12761"/>
                      </a:lnTo>
                      <a:lnTo>
                        <a:pt x="1079610" y="0"/>
                      </a:lnTo>
                      <a:lnTo>
                        <a:pt x="1115006" y="194679"/>
                      </a:lnTo>
                      <a:close/>
                    </a:path>
                  </a:pathLst>
                </a:custGeom>
                <a:solidFill>
                  <a:srgbClr val="C0000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EBDE3998-6CE1-4CC5-A86B-A4F4F3BB6F9C}"/>
                  </a:ext>
                </a:extLst>
              </p:cNvPr>
              <p:cNvGrpSpPr/>
              <p:nvPr/>
            </p:nvGrpSpPr>
            <p:grpSpPr>
              <a:xfrm>
                <a:off x="4930597" y="4603906"/>
                <a:ext cx="984502" cy="532023"/>
                <a:chOff x="7566026" y="5988050"/>
                <a:chExt cx="1512888" cy="817562"/>
              </a:xfrm>
            </p:grpSpPr>
            <p:sp>
              <p:nvSpPr>
                <p:cNvPr id="23" name="Freeform 50">
                  <a:extLst>
                    <a:ext uri="{FF2B5EF4-FFF2-40B4-BE49-F238E27FC236}">
                      <a16:creationId xmlns:a16="http://schemas.microsoft.com/office/drawing/2014/main" id="{C37DEA8E-F108-4B57-9D94-8BD6EBF2C8BC}"/>
                    </a:ext>
                  </a:extLst>
                </p:cNvPr>
                <p:cNvSpPr>
                  <a:spLocks/>
                </p:cNvSpPr>
                <p:nvPr/>
              </p:nvSpPr>
              <p:spPr bwMode="auto">
                <a:xfrm>
                  <a:off x="7805738" y="6021388"/>
                  <a:ext cx="1041400" cy="652462"/>
                </a:xfrm>
                <a:custGeom>
                  <a:avLst/>
                  <a:gdLst>
                    <a:gd name="T0" fmla="*/ 0 w 656"/>
                    <a:gd name="T1" fmla="*/ 0 h 411"/>
                    <a:gd name="T2" fmla="*/ 656 w 656"/>
                    <a:gd name="T3" fmla="*/ 0 h 411"/>
                    <a:gd name="T4" fmla="*/ 656 w 656"/>
                    <a:gd name="T5" fmla="*/ 411 h 411"/>
                    <a:gd name="T6" fmla="*/ 0 w 656"/>
                    <a:gd name="T7" fmla="*/ 411 h 411"/>
                    <a:gd name="T8" fmla="*/ 0 w 656"/>
                    <a:gd name="T9" fmla="*/ 0 h 411"/>
                    <a:gd name="T10" fmla="*/ 0 w 656"/>
                    <a:gd name="T11" fmla="*/ 0 h 411"/>
                  </a:gdLst>
                  <a:ahLst/>
                  <a:cxnLst>
                    <a:cxn ang="0">
                      <a:pos x="T0" y="T1"/>
                    </a:cxn>
                    <a:cxn ang="0">
                      <a:pos x="T2" y="T3"/>
                    </a:cxn>
                    <a:cxn ang="0">
                      <a:pos x="T4" y="T5"/>
                    </a:cxn>
                    <a:cxn ang="0">
                      <a:pos x="T6" y="T7"/>
                    </a:cxn>
                    <a:cxn ang="0">
                      <a:pos x="T8" y="T9"/>
                    </a:cxn>
                    <a:cxn ang="0">
                      <a:pos x="T10" y="T11"/>
                    </a:cxn>
                  </a:cxnLst>
                  <a:rect l="0" t="0" r="r" b="b"/>
                  <a:pathLst>
                    <a:path w="656" h="411">
                      <a:moveTo>
                        <a:pt x="0" y="0"/>
                      </a:moveTo>
                      <a:lnTo>
                        <a:pt x="656" y="0"/>
                      </a:lnTo>
                      <a:lnTo>
                        <a:pt x="656" y="411"/>
                      </a:lnTo>
                      <a:lnTo>
                        <a:pt x="0" y="411"/>
                      </a:lnTo>
                      <a:lnTo>
                        <a:pt x="0" y="0"/>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sp>
              <p:nvSpPr>
                <p:cNvPr id="24" name="Freeform 51">
                  <a:extLst>
                    <a:ext uri="{FF2B5EF4-FFF2-40B4-BE49-F238E27FC236}">
                      <a16:creationId xmlns:a16="http://schemas.microsoft.com/office/drawing/2014/main" id="{A7AEF542-9F23-4C1B-A6C9-4B5B9088797B}"/>
                    </a:ext>
                  </a:extLst>
                </p:cNvPr>
                <p:cNvSpPr>
                  <a:spLocks noEditPoints="1"/>
                </p:cNvSpPr>
                <p:nvPr/>
              </p:nvSpPr>
              <p:spPr bwMode="auto">
                <a:xfrm>
                  <a:off x="7566026" y="5988050"/>
                  <a:ext cx="1512888" cy="817562"/>
                </a:xfrm>
                <a:custGeom>
                  <a:avLst/>
                  <a:gdLst>
                    <a:gd name="T0" fmla="*/ 343 w 403"/>
                    <a:gd name="T1" fmla="*/ 193 h 217"/>
                    <a:gd name="T2" fmla="*/ 353 w 403"/>
                    <a:gd name="T3" fmla="*/ 183 h 217"/>
                    <a:gd name="T4" fmla="*/ 353 w 403"/>
                    <a:gd name="T5" fmla="*/ 10 h 217"/>
                    <a:gd name="T6" fmla="*/ 343 w 403"/>
                    <a:gd name="T7" fmla="*/ 0 h 217"/>
                    <a:gd name="T8" fmla="*/ 61 w 403"/>
                    <a:gd name="T9" fmla="*/ 0 h 217"/>
                    <a:gd name="T10" fmla="*/ 51 w 403"/>
                    <a:gd name="T11" fmla="*/ 10 h 217"/>
                    <a:gd name="T12" fmla="*/ 51 w 403"/>
                    <a:gd name="T13" fmla="*/ 183 h 217"/>
                    <a:gd name="T14" fmla="*/ 61 w 403"/>
                    <a:gd name="T15" fmla="*/ 193 h 217"/>
                    <a:gd name="T16" fmla="*/ 0 w 403"/>
                    <a:gd name="T17" fmla="*/ 193 h 217"/>
                    <a:gd name="T18" fmla="*/ 0 w 403"/>
                    <a:gd name="T19" fmla="*/ 200 h 217"/>
                    <a:gd name="T20" fmla="*/ 0 w 403"/>
                    <a:gd name="T21" fmla="*/ 208 h 217"/>
                    <a:gd name="T22" fmla="*/ 0 w 403"/>
                    <a:gd name="T23" fmla="*/ 209 h 217"/>
                    <a:gd name="T24" fmla="*/ 0 w 403"/>
                    <a:gd name="T25" fmla="*/ 209 h 217"/>
                    <a:gd name="T26" fmla="*/ 0 w 403"/>
                    <a:gd name="T27" fmla="*/ 209 h 217"/>
                    <a:gd name="T28" fmla="*/ 0 w 403"/>
                    <a:gd name="T29" fmla="*/ 210 h 217"/>
                    <a:gd name="T30" fmla="*/ 8 w 403"/>
                    <a:gd name="T31" fmla="*/ 217 h 217"/>
                    <a:gd name="T32" fmla="*/ 395 w 403"/>
                    <a:gd name="T33" fmla="*/ 217 h 217"/>
                    <a:gd name="T34" fmla="*/ 403 w 403"/>
                    <a:gd name="T35" fmla="*/ 211 h 217"/>
                    <a:gd name="T36" fmla="*/ 403 w 403"/>
                    <a:gd name="T37" fmla="*/ 210 h 217"/>
                    <a:gd name="T38" fmla="*/ 403 w 403"/>
                    <a:gd name="T39" fmla="*/ 200 h 217"/>
                    <a:gd name="T40" fmla="*/ 403 w 403"/>
                    <a:gd name="T41" fmla="*/ 193 h 217"/>
                    <a:gd name="T42" fmla="*/ 343 w 403"/>
                    <a:gd name="T43" fmla="*/ 193 h 217"/>
                    <a:gd name="T44" fmla="*/ 64 w 403"/>
                    <a:gd name="T45" fmla="*/ 11 h 217"/>
                    <a:gd name="T46" fmla="*/ 340 w 403"/>
                    <a:gd name="T47" fmla="*/ 11 h 217"/>
                    <a:gd name="T48" fmla="*/ 340 w 403"/>
                    <a:gd name="T49" fmla="*/ 181 h 217"/>
                    <a:gd name="T50" fmla="*/ 64 w 403"/>
                    <a:gd name="T51" fmla="*/ 181 h 217"/>
                    <a:gd name="T52" fmla="*/ 64 w 403"/>
                    <a:gd name="T53" fmla="*/ 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3" h="217">
                      <a:moveTo>
                        <a:pt x="343" y="193"/>
                      </a:moveTo>
                      <a:cubicBezTo>
                        <a:pt x="349" y="193"/>
                        <a:pt x="353" y="189"/>
                        <a:pt x="353" y="183"/>
                      </a:cubicBezTo>
                      <a:cubicBezTo>
                        <a:pt x="353" y="10"/>
                        <a:pt x="353" y="10"/>
                        <a:pt x="353" y="10"/>
                      </a:cubicBezTo>
                      <a:cubicBezTo>
                        <a:pt x="353" y="4"/>
                        <a:pt x="349" y="0"/>
                        <a:pt x="343" y="0"/>
                      </a:cubicBezTo>
                      <a:cubicBezTo>
                        <a:pt x="61" y="0"/>
                        <a:pt x="61" y="0"/>
                        <a:pt x="61" y="0"/>
                      </a:cubicBezTo>
                      <a:cubicBezTo>
                        <a:pt x="56" y="0"/>
                        <a:pt x="51" y="4"/>
                        <a:pt x="51" y="10"/>
                      </a:cubicBezTo>
                      <a:cubicBezTo>
                        <a:pt x="51" y="183"/>
                        <a:pt x="51" y="183"/>
                        <a:pt x="51" y="183"/>
                      </a:cubicBezTo>
                      <a:cubicBezTo>
                        <a:pt x="51" y="189"/>
                        <a:pt x="56" y="193"/>
                        <a:pt x="61" y="193"/>
                      </a:cubicBezTo>
                      <a:cubicBezTo>
                        <a:pt x="0" y="193"/>
                        <a:pt x="0" y="193"/>
                        <a:pt x="0" y="193"/>
                      </a:cubicBezTo>
                      <a:cubicBezTo>
                        <a:pt x="0" y="200"/>
                        <a:pt x="0" y="200"/>
                        <a:pt x="0" y="200"/>
                      </a:cubicBezTo>
                      <a:cubicBezTo>
                        <a:pt x="0" y="208"/>
                        <a:pt x="0" y="208"/>
                        <a:pt x="0" y="208"/>
                      </a:cubicBezTo>
                      <a:cubicBezTo>
                        <a:pt x="0" y="209"/>
                        <a:pt x="0" y="209"/>
                        <a:pt x="0" y="209"/>
                      </a:cubicBezTo>
                      <a:cubicBezTo>
                        <a:pt x="0" y="209"/>
                        <a:pt x="0" y="209"/>
                        <a:pt x="0" y="209"/>
                      </a:cubicBezTo>
                      <a:cubicBezTo>
                        <a:pt x="0" y="209"/>
                        <a:pt x="0" y="209"/>
                        <a:pt x="0" y="209"/>
                      </a:cubicBezTo>
                      <a:cubicBezTo>
                        <a:pt x="0" y="210"/>
                        <a:pt x="0" y="210"/>
                        <a:pt x="0" y="210"/>
                      </a:cubicBezTo>
                      <a:cubicBezTo>
                        <a:pt x="0" y="214"/>
                        <a:pt x="4" y="217"/>
                        <a:pt x="8" y="217"/>
                      </a:cubicBezTo>
                      <a:cubicBezTo>
                        <a:pt x="395" y="217"/>
                        <a:pt x="395" y="217"/>
                        <a:pt x="395" y="217"/>
                      </a:cubicBezTo>
                      <a:cubicBezTo>
                        <a:pt x="399" y="217"/>
                        <a:pt x="402" y="214"/>
                        <a:pt x="403" y="211"/>
                      </a:cubicBezTo>
                      <a:cubicBezTo>
                        <a:pt x="403" y="210"/>
                        <a:pt x="403" y="210"/>
                        <a:pt x="403" y="210"/>
                      </a:cubicBezTo>
                      <a:cubicBezTo>
                        <a:pt x="403" y="200"/>
                        <a:pt x="403" y="200"/>
                        <a:pt x="403" y="200"/>
                      </a:cubicBezTo>
                      <a:cubicBezTo>
                        <a:pt x="403" y="193"/>
                        <a:pt x="403" y="193"/>
                        <a:pt x="403" y="193"/>
                      </a:cubicBezTo>
                      <a:lnTo>
                        <a:pt x="343" y="193"/>
                      </a:lnTo>
                      <a:close/>
                      <a:moveTo>
                        <a:pt x="64" y="11"/>
                      </a:moveTo>
                      <a:cubicBezTo>
                        <a:pt x="340" y="11"/>
                        <a:pt x="340" y="11"/>
                        <a:pt x="340" y="11"/>
                      </a:cubicBezTo>
                      <a:cubicBezTo>
                        <a:pt x="340" y="181"/>
                        <a:pt x="340" y="181"/>
                        <a:pt x="340" y="181"/>
                      </a:cubicBezTo>
                      <a:cubicBezTo>
                        <a:pt x="64" y="181"/>
                        <a:pt x="64" y="181"/>
                        <a:pt x="64" y="181"/>
                      </a:cubicBezTo>
                      <a:cubicBezTo>
                        <a:pt x="64" y="11"/>
                        <a:pt x="64" y="11"/>
                        <a:pt x="64" y="11"/>
                      </a:cubicBezTo>
                      <a:close/>
                    </a:path>
                  </a:pathLst>
                </a:custGeom>
                <a:solidFill>
                  <a:srgbClr val="47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grpSp>
          <p:grpSp>
            <p:nvGrpSpPr>
              <p:cNvPr id="19" name="Group 18">
                <a:extLst>
                  <a:ext uri="{FF2B5EF4-FFF2-40B4-BE49-F238E27FC236}">
                    <a16:creationId xmlns:a16="http://schemas.microsoft.com/office/drawing/2014/main" id="{CB3FD595-4FC4-42C5-A1ED-EEAE535386C6}"/>
                  </a:ext>
                </a:extLst>
              </p:cNvPr>
              <p:cNvGrpSpPr/>
              <p:nvPr/>
            </p:nvGrpSpPr>
            <p:grpSpPr>
              <a:xfrm>
                <a:off x="5310682" y="4724636"/>
                <a:ext cx="214478" cy="240363"/>
                <a:chOff x="4343095" y="2706941"/>
                <a:chExt cx="407953" cy="457190"/>
              </a:xfrm>
            </p:grpSpPr>
            <p:sp>
              <p:nvSpPr>
                <p:cNvPr id="20" name="Freeform 12">
                  <a:extLst>
                    <a:ext uri="{FF2B5EF4-FFF2-40B4-BE49-F238E27FC236}">
                      <a16:creationId xmlns:a16="http://schemas.microsoft.com/office/drawing/2014/main" id="{32EC6707-ED74-40A6-9F42-EC74ABEF7AFF}"/>
                    </a:ext>
                  </a:extLst>
                </p:cNvPr>
                <p:cNvSpPr>
                  <a:spLocks/>
                </p:cNvSpPr>
                <p:nvPr/>
              </p:nvSpPr>
              <p:spPr bwMode="auto">
                <a:xfrm>
                  <a:off x="4360679" y="2706941"/>
                  <a:ext cx="372785" cy="214528"/>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sp>
              <p:nvSpPr>
                <p:cNvPr id="21" name="Freeform 13">
                  <a:extLst>
                    <a:ext uri="{FF2B5EF4-FFF2-40B4-BE49-F238E27FC236}">
                      <a16:creationId xmlns:a16="http://schemas.microsoft.com/office/drawing/2014/main" id="{DE7C593F-1117-4FB1-9C5B-DF4DCFC9698E}"/>
                    </a:ext>
                  </a:extLst>
                </p:cNvPr>
                <p:cNvSpPr>
                  <a:spLocks/>
                </p:cNvSpPr>
                <p:nvPr/>
              </p:nvSpPr>
              <p:spPr bwMode="auto">
                <a:xfrm>
                  <a:off x="4564656" y="2847614"/>
                  <a:ext cx="186392" cy="316517"/>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sp>
              <p:nvSpPr>
                <p:cNvPr id="22" name="Freeform 14">
                  <a:extLst>
                    <a:ext uri="{FF2B5EF4-FFF2-40B4-BE49-F238E27FC236}">
                      <a16:creationId xmlns:a16="http://schemas.microsoft.com/office/drawing/2014/main" id="{ABCD3021-5E58-4852-BE11-F332A2DEC4B3}"/>
                    </a:ext>
                  </a:extLst>
                </p:cNvPr>
                <p:cNvSpPr>
                  <a:spLocks/>
                </p:cNvSpPr>
                <p:nvPr/>
              </p:nvSpPr>
              <p:spPr bwMode="auto">
                <a:xfrm>
                  <a:off x="4343095" y="2847614"/>
                  <a:ext cx="186392" cy="316517"/>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a:solidFill>
                      <a:srgbClr val="505050"/>
                    </a:solidFill>
                    <a:latin typeface="Segoe UI"/>
                    <a:cs typeface="Arial" charset="0"/>
                  </a:endParaRPr>
                </a:p>
              </p:txBody>
            </p:sp>
          </p:grpSp>
        </p:grpSp>
      </p:grpSp>
      <p:sp>
        <p:nvSpPr>
          <p:cNvPr id="57" name="TextBox 37">
            <a:extLst>
              <a:ext uri="{FF2B5EF4-FFF2-40B4-BE49-F238E27FC236}">
                <a16:creationId xmlns:a16="http://schemas.microsoft.com/office/drawing/2014/main" id="{7995CB9C-5F70-419E-8B36-6F5FAAC16964}"/>
              </a:ext>
            </a:extLst>
          </p:cNvPr>
          <p:cNvSpPr txBox="1"/>
          <p:nvPr/>
        </p:nvSpPr>
        <p:spPr>
          <a:xfrm>
            <a:off x="8047079" y="3377664"/>
            <a:ext cx="2425386" cy="118774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indent="-466298">
              <a:lnSpc>
                <a:spcPct val="120000"/>
              </a:lnSpc>
              <a:buFont typeface="+mj-lt"/>
              <a:buAutoNum type="arabicPeriod" startAt="4"/>
              <a:defRPr/>
            </a:pPr>
            <a:r>
              <a:rPr lang="en-US" sz="1600">
                <a:solidFill>
                  <a:srgbClr val="000000"/>
                </a:solidFill>
                <a:latin typeface="Segoe UI"/>
                <a:cs typeface="Arial" charset="0"/>
              </a:rPr>
              <a:t>Deploy app, configured with URI of key/secret</a:t>
            </a:r>
          </a:p>
        </p:txBody>
      </p:sp>
    </p:spTree>
    <p:extLst>
      <p:ext uri="{BB962C8B-B14F-4D97-AF65-F5344CB8AC3E}">
        <p14:creationId xmlns:p14="http://schemas.microsoft.com/office/powerpoint/2010/main" val="2191025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3DE4-6F39-47CB-86E5-911FB0273F4A}"/>
              </a:ext>
            </a:extLst>
          </p:cNvPr>
          <p:cNvSpPr>
            <a:spLocks noGrp="1"/>
          </p:cNvSpPr>
          <p:nvPr>
            <p:ph type="title"/>
          </p:nvPr>
        </p:nvSpPr>
        <p:spPr/>
        <p:txBody>
          <a:bodyPr/>
          <a:lstStyle/>
          <a:p>
            <a:r>
              <a:rPr lang="en-US"/>
              <a:t>Create a Key (Azure Portal)</a:t>
            </a:r>
          </a:p>
        </p:txBody>
      </p:sp>
      <p:sp>
        <p:nvSpPr>
          <p:cNvPr id="3" name="Text Placeholder 2">
            <a:extLst>
              <a:ext uri="{FF2B5EF4-FFF2-40B4-BE49-F238E27FC236}">
                <a16:creationId xmlns:a16="http://schemas.microsoft.com/office/drawing/2014/main" id="{58460E01-1BCC-4A29-8AAE-B66F57EB358F}"/>
              </a:ext>
            </a:extLst>
          </p:cNvPr>
          <p:cNvSpPr txBox="1">
            <a:spLocks/>
          </p:cNvSpPr>
          <p:nvPr/>
        </p:nvSpPr>
        <p:spPr>
          <a:xfrm>
            <a:off x="613834" y="1021215"/>
            <a:ext cx="41060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kern="0"/>
              <a:t>Keys stored </a:t>
            </a:r>
          </a:p>
          <a:p>
            <a:pPr lvl="1"/>
            <a:r>
              <a:rPr lang="en-US" sz="1800" kern="0"/>
              <a:t>Encrypting </a:t>
            </a:r>
          </a:p>
          <a:p>
            <a:pPr lvl="1"/>
            <a:r>
              <a:rPr lang="en-US" sz="1800" kern="0"/>
              <a:t>Decrypting </a:t>
            </a:r>
          </a:p>
          <a:p>
            <a:pPr lvl="1"/>
            <a:r>
              <a:rPr lang="en-US" sz="1800" kern="0"/>
              <a:t>Secrets such as passwords</a:t>
            </a:r>
          </a:p>
          <a:p>
            <a:pPr lvl="1"/>
            <a:r>
              <a:rPr lang="en-US" sz="1800" kern="0"/>
              <a:t>.pfx or .pem </a:t>
            </a:r>
          </a:p>
          <a:p>
            <a:r>
              <a:rPr lang="en-US" sz="2000" kern="0"/>
              <a:t>Referenced through a URI</a:t>
            </a:r>
          </a:p>
          <a:p>
            <a:r>
              <a:rPr lang="en-US" sz="2000" kern="0"/>
              <a:t>Authenticated by Azure AD</a:t>
            </a:r>
          </a:p>
          <a:p>
            <a:r>
              <a:rPr lang="en-US" sz="2000" kern="0"/>
              <a:t>Steps </a:t>
            </a:r>
          </a:p>
          <a:p>
            <a:pPr marL="746125" lvl="1" indent="-457200">
              <a:buFont typeface="+mj-lt"/>
              <a:buAutoNum type="arabicPeriod"/>
            </a:pPr>
            <a:r>
              <a:rPr lang="en-US" sz="1800" kern="0"/>
              <a:t>Select Key Vault from resource group </a:t>
            </a:r>
          </a:p>
          <a:p>
            <a:pPr marL="746125" lvl="1" indent="-457200">
              <a:buFont typeface="+mj-lt"/>
              <a:buAutoNum type="arabicPeriod"/>
            </a:pPr>
            <a:r>
              <a:rPr lang="en-US" sz="1800" kern="0"/>
              <a:t>Click Keys </a:t>
            </a:r>
          </a:p>
          <a:p>
            <a:pPr marL="746125" lvl="1" indent="-457200">
              <a:buFont typeface="+mj-lt"/>
              <a:buAutoNum type="arabicPeriod"/>
            </a:pPr>
            <a:r>
              <a:rPr lang="en-US" sz="1800" kern="0"/>
              <a:t>Click Add </a:t>
            </a:r>
          </a:p>
          <a:p>
            <a:pPr marL="746125" lvl="1" indent="-457200">
              <a:buFont typeface="+mj-lt"/>
              <a:buAutoNum type="arabicPeriod"/>
            </a:pPr>
            <a:r>
              <a:rPr lang="en-US" sz="1800" kern="0"/>
              <a:t>Enter name </a:t>
            </a:r>
          </a:p>
          <a:p>
            <a:pPr marL="1141412" lvl="2" indent="-457200"/>
            <a:r>
              <a:rPr lang="en-US" sz="1400" kern="0"/>
              <a:t>If P1 key then can be protected using HSM</a:t>
            </a:r>
          </a:p>
          <a:p>
            <a:pPr lvl="1"/>
            <a:endParaRPr lang="en-US" sz="1800" kern="0"/>
          </a:p>
          <a:p>
            <a:r>
              <a:rPr lang="en-US" sz="2000" kern="0"/>
              <a:t> </a:t>
            </a:r>
          </a:p>
        </p:txBody>
      </p:sp>
      <p:pic>
        <p:nvPicPr>
          <p:cNvPr id="6" name="Picture 5">
            <a:extLst>
              <a:ext uri="{FF2B5EF4-FFF2-40B4-BE49-F238E27FC236}">
                <a16:creationId xmlns:a16="http://schemas.microsoft.com/office/drawing/2014/main" id="{00EA5DB6-B077-4E7F-A102-EAC87E4F2B4E}"/>
              </a:ext>
            </a:extLst>
          </p:cNvPr>
          <p:cNvPicPr>
            <a:picLocks noChangeAspect="1"/>
          </p:cNvPicPr>
          <p:nvPr/>
        </p:nvPicPr>
        <p:blipFill>
          <a:blip r:embed="rId3"/>
          <a:stretch>
            <a:fillRect/>
          </a:stretch>
        </p:blipFill>
        <p:spPr>
          <a:xfrm>
            <a:off x="5670391" y="740662"/>
            <a:ext cx="4467225" cy="3800475"/>
          </a:xfrm>
          <a:prstGeom prst="rect">
            <a:avLst/>
          </a:prstGeom>
        </p:spPr>
      </p:pic>
    </p:spTree>
    <p:extLst>
      <p:ext uri="{BB962C8B-B14F-4D97-AF65-F5344CB8AC3E}">
        <p14:creationId xmlns:p14="http://schemas.microsoft.com/office/powerpoint/2010/main" val="108880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9B77-A747-49B2-816E-395937300482}"/>
              </a:ext>
            </a:extLst>
          </p:cNvPr>
          <p:cNvSpPr>
            <a:spLocks noGrp="1"/>
          </p:cNvSpPr>
          <p:nvPr>
            <p:ph type="title"/>
          </p:nvPr>
        </p:nvSpPr>
        <p:spPr/>
        <p:txBody>
          <a:bodyPr/>
          <a:lstStyle/>
          <a:p>
            <a:r>
              <a:rPr lang="en-US"/>
              <a:t>Create secrets (Azure Portal)</a:t>
            </a:r>
          </a:p>
        </p:txBody>
      </p:sp>
      <p:sp>
        <p:nvSpPr>
          <p:cNvPr id="3" name="Text Placeholder 2">
            <a:extLst>
              <a:ext uri="{FF2B5EF4-FFF2-40B4-BE49-F238E27FC236}">
                <a16:creationId xmlns:a16="http://schemas.microsoft.com/office/drawing/2014/main" id="{C32CEA14-B88D-4D7A-BCE4-D3F5AFBBF175}"/>
              </a:ext>
            </a:extLst>
          </p:cNvPr>
          <p:cNvSpPr txBox="1">
            <a:spLocks/>
          </p:cNvSpPr>
          <p:nvPr/>
        </p:nvSpPr>
        <p:spPr>
          <a:xfrm>
            <a:off x="613834" y="1021215"/>
            <a:ext cx="396955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Click Secrets </a:t>
            </a:r>
          </a:p>
          <a:p>
            <a:r>
              <a:rPr lang="en-US" kern="0"/>
              <a:t>Steps </a:t>
            </a:r>
          </a:p>
          <a:p>
            <a:pPr marL="746125" lvl="1" indent="-457200">
              <a:buFont typeface="+mj-lt"/>
              <a:buAutoNum type="arabicPeriod"/>
            </a:pPr>
            <a:r>
              <a:rPr lang="en-US" kern="0"/>
              <a:t>Set upload to manual </a:t>
            </a:r>
          </a:p>
          <a:p>
            <a:pPr marL="746125" lvl="1" indent="-457200">
              <a:buFont typeface="+mj-lt"/>
              <a:buAutoNum type="arabicPeriod"/>
            </a:pPr>
            <a:r>
              <a:rPr lang="en-US" kern="0"/>
              <a:t>Add a content type (optional)</a:t>
            </a:r>
          </a:p>
          <a:p>
            <a:pPr marL="746125" lvl="1" indent="-457200">
              <a:buFont typeface="+mj-lt"/>
              <a:buAutoNum type="arabicPeriod"/>
            </a:pPr>
            <a:r>
              <a:rPr lang="en-US" kern="0"/>
              <a:t>Enter activation and expiration date </a:t>
            </a:r>
          </a:p>
          <a:p>
            <a:pPr marL="746125" lvl="1" indent="-457200">
              <a:buFont typeface="+mj-lt"/>
              <a:buAutoNum type="arabicPeriod"/>
            </a:pPr>
            <a:r>
              <a:rPr lang="en-US" kern="0"/>
              <a:t>Enable the secret </a:t>
            </a:r>
          </a:p>
        </p:txBody>
      </p:sp>
      <p:pic>
        <p:nvPicPr>
          <p:cNvPr id="4" name="Picture 3">
            <a:extLst>
              <a:ext uri="{FF2B5EF4-FFF2-40B4-BE49-F238E27FC236}">
                <a16:creationId xmlns:a16="http://schemas.microsoft.com/office/drawing/2014/main" id="{A8AEB5F2-3DF1-400F-87A9-D18EFA32ED35}"/>
              </a:ext>
            </a:extLst>
          </p:cNvPr>
          <p:cNvPicPr>
            <a:picLocks noChangeAspect="1"/>
          </p:cNvPicPr>
          <p:nvPr/>
        </p:nvPicPr>
        <p:blipFill>
          <a:blip r:embed="rId3"/>
          <a:stretch>
            <a:fillRect/>
          </a:stretch>
        </p:blipFill>
        <p:spPr>
          <a:xfrm>
            <a:off x="5222860" y="639667"/>
            <a:ext cx="4467225" cy="4295775"/>
          </a:xfrm>
          <a:prstGeom prst="rect">
            <a:avLst/>
          </a:prstGeom>
        </p:spPr>
      </p:pic>
    </p:spTree>
    <p:extLst>
      <p:ext uri="{BB962C8B-B14F-4D97-AF65-F5344CB8AC3E}">
        <p14:creationId xmlns:p14="http://schemas.microsoft.com/office/powerpoint/2010/main" val="39815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6A95-FC3C-472E-AF33-B07467AD28F7}"/>
              </a:ext>
            </a:extLst>
          </p:cNvPr>
          <p:cNvSpPr>
            <a:spLocks noGrp="1"/>
          </p:cNvSpPr>
          <p:nvPr>
            <p:ph type="title"/>
          </p:nvPr>
        </p:nvSpPr>
        <p:spPr/>
        <p:txBody>
          <a:bodyPr/>
          <a:lstStyle/>
          <a:p>
            <a:r>
              <a:rPr lang="en-US"/>
              <a:t>Utilization</a:t>
            </a:r>
          </a:p>
        </p:txBody>
      </p:sp>
      <p:sp>
        <p:nvSpPr>
          <p:cNvPr id="4" name="Content Placeholder 2">
            <a:extLst>
              <a:ext uri="{FF2B5EF4-FFF2-40B4-BE49-F238E27FC236}">
                <a16:creationId xmlns:a16="http://schemas.microsoft.com/office/drawing/2014/main" id="{1A231B2A-41B7-410A-BE6B-5243CC81088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742950" indent="-742950">
              <a:buFont typeface="+mj-lt"/>
              <a:buAutoNum type="arabicPeriod"/>
            </a:pPr>
            <a:r>
              <a:rPr lang="en-US" kern="0">
                <a:solidFill>
                  <a:srgbClr val="000000"/>
                </a:solidFill>
              </a:rPr>
              <a:t>Developers access keys for development and other environments via URI</a:t>
            </a:r>
          </a:p>
          <a:p>
            <a:pPr marL="742950" indent="-742950">
              <a:buFont typeface="+mj-lt"/>
              <a:buAutoNum type="arabicPeriod"/>
            </a:pPr>
            <a:r>
              <a:rPr lang="en-US" kern="0">
                <a:solidFill>
                  <a:srgbClr val="000000"/>
                </a:solidFill>
              </a:rPr>
              <a:t>Administrators change production keys</a:t>
            </a:r>
          </a:p>
          <a:p>
            <a:pPr marL="742950" indent="-742950">
              <a:buFont typeface="+mj-lt"/>
              <a:buAutoNum type="arabicPeriod"/>
            </a:pPr>
            <a:r>
              <a:rPr lang="en-US" kern="0">
                <a:solidFill>
                  <a:srgbClr val="000000"/>
                </a:solidFill>
              </a:rPr>
              <a:t>Later, administrators can remove permissions to keys </a:t>
            </a:r>
          </a:p>
          <a:p>
            <a:endParaRPr lang="en-US" kern="0">
              <a:solidFill>
                <a:srgbClr val="000000"/>
              </a:solidFill>
            </a:endParaRPr>
          </a:p>
        </p:txBody>
      </p:sp>
      <p:pic>
        <p:nvPicPr>
          <p:cNvPr id="5" name="Picture 4" descr="Illustration of developers using Azure Key Vault. An administrator with an Azure subscription creates and manages the vault and keys, and provides URIs for keys as appropriate to an Azure developer. A security administrator, meanwhile, tracks and logs key usage.">
            <a:extLst>
              <a:ext uri="{FF2B5EF4-FFF2-40B4-BE49-F238E27FC236}">
                <a16:creationId xmlns:a16="http://schemas.microsoft.com/office/drawing/2014/main" id="{3FDB3D76-3272-429A-8151-41237121D707}"/>
              </a:ext>
            </a:extLst>
          </p:cNvPr>
          <p:cNvPicPr>
            <a:picLocks noChangeAspect="1"/>
          </p:cNvPicPr>
          <p:nvPr/>
        </p:nvPicPr>
        <p:blipFill>
          <a:blip r:embed="rId3"/>
          <a:stretch>
            <a:fillRect/>
          </a:stretch>
        </p:blipFill>
        <p:spPr>
          <a:xfrm>
            <a:off x="4543307" y="2976832"/>
            <a:ext cx="4957374" cy="3275853"/>
          </a:xfrm>
          <a:prstGeom prst="rect">
            <a:avLst/>
          </a:prstGeom>
        </p:spPr>
      </p:pic>
    </p:spTree>
    <p:extLst>
      <p:ext uri="{BB962C8B-B14F-4D97-AF65-F5344CB8AC3E}">
        <p14:creationId xmlns:p14="http://schemas.microsoft.com/office/powerpoint/2010/main" val="12868952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E5A-2D62-4E64-8358-28E2A6DA9C04}"/>
              </a:ext>
            </a:extLst>
          </p:cNvPr>
          <p:cNvSpPr>
            <a:spLocks noGrp="1"/>
          </p:cNvSpPr>
          <p:nvPr>
            <p:ph type="title"/>
          </p:nvPr>
        </p:nvSpPr>
        <p:spPr/>
        <p:txBody>
          <a:bodyPr/>
          <a:lstStyle/>
          <a:p>
            <a:r>
              <a:rPr lang="en-US"/>
              <a:t>PowerShell</a:t>
            </a:r>
          </a:p>
        </p:txBody>
      </p:sp>
      <p:sp>
        <p:nvSpPr>
          <p:cNvPr id="4" name="Content Placeholder 2">
            <a:extLst>
              <a:ext uri="{FF2B5EF4-FFF2-40B4-BE49-F238E27FC236}">
                <a16:creationId xmlns:a16="http://schemas.microsoft.com/office/drawing/2014/main" id="{AB0007BC-1D56-4BAF-9DF1-510A76D899D1}"/>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Create a new Key Vault</a:t>
            </a:r>
          </a:p>
          <a:p>
            <a:pPr marL="288925" lvl="1" indent="0">
              <a:buNone/>
            </a:pPr>
            <a:r>
              <a:rPr lang="en-US" sz="2000" kern="0">
                <a:solidFill>
                  <a:srgbClr val="000000"/>
                </a:solidFill>
                <a:latin typeface="Consolas" panose="020B0609020204030204" pitchFamily="49" charset="0"/>
              </a:rPr>
              <a:t>New-AzureRmResourceGroup –Name ‘20532RG' –Location 'East US’</a:t>
            </a:r>
          </a:p>
          <a:p>
            <a:pPr marL="288925" lvl="1" indent="0">
              <a:buNone/>
            </a:pPr>
            <a:r>
              <a:rPr lang="en-US" sz="2000" kern="0">
                <a:solidFill>
                  <a:srgbClr val="000000"/>
                </a:solidFill>
                <a:latin typeface="Consolas" panose="020B0609020204030204" pitchFamily="49" charset="0"/>
              </a:rPr>
              <a:t>New-AzureRmKeyVault -VaultName ‘20532AKV' -ResourceGroupName ‘20532RG' -Location 'East US’</a:t>
            </a:r>
            <a:endParaRPr lang="en-US" sz="3200" kern="0">
              <a:solidFill>
                <a:srgbClr val="000000"/>
              </a:solidFill>
            </a:endParaRPr>
          </a:p>
          <a:p>
            <a:r>
              <a:rPr lang="en-US" kern="0">
                <a:solidFill>
                  <a:srgbClr val="000000"/>
                </a:solidFill>
              </a:rPr>
              <a:t>Add a Key to a Key Vault</a:t>
            </a:r>
          </a:p>
          <a:p>
            <a:pPr marL="288925" lvl="1" indent="0">
              <a:buNone/>
            </a:pPr>
            <a:r>
              <a:rPr lang="en-US" sz="2000" kern="0">
                <a:solidFill>
                  <a:srgbClr val="000000"/>
                </a:solidFill>
                <a:latin typeface="Consolas" panose="020B0609020204030204" pitchFamily="49" charset="0"/>
              </a:rPr>
              <a:t>$key = Add-AzureKeyVaultKey -VaultName ‘20532AKV' -Name ‘20532Key' -Destination 'Software’</a:t>
            </a:r>
          </a:p>
          <a:p>
            <a:pPr marL="288925" lvl="1" indent="0">
              <a:buNone/>
            </a:pPr>
            <a:r>
              <a:rPr lang="en-US" sz="2000" kern="0">
                <a:solidFill>
                  <a:srgbClr val="000000"/>
                </a:solidFill>
                <a:latin typeface="Consolas" panose="020B0609020204030204" pitchFamily="49" charset="0"/>
              </a:rPr>
              <a:t>#This command will return the URI for the recent created key</a:t>
            </a:r>
          </a:p>
          <a:p>
            <a:pPr marL="288925" lvl="1" indent="0">
              <a:buNone/>
            </a:pPr>
            <a:r>
              <a:rPr lang="en-US" sz="2000" kern="0">
                <a:solidFill>
                  <a:srgbClr val="000000"/>
                </a:solidFill>
                <a:latin typeface="Consolas" panose="020B0609020204030204" pitchFamily="49" charset="0"/>
              </a:rPr>
              <a:t>$key.id </a:t>
            </a:r>
          </a:p>
          <a:p>
            <a:pPr lvl="1"/>
            <a:endParaRPr lang="en-US" sz="2000" kern="0">
              <a:solidFill>
                <a:srgbClr val="000000"/>
              </a:solidFill>
              <a:latin typeface="Consolas" panose="020B0609020204030204" pitchFamily="49" charset="0"/>
            </a:endParaRPr>
          </a:p>
          <a:p>
            <a:pPr lvl="1"/>
            <a:endParaRPr lang="en-US" kern="0">
              <a:solidFill>
                <a:srgbClr val="000000"/>
              </a:solidFill>
            </a:endParaRPr>
          </a:p>
        </p:txBody>
      </p:sp>
    </p:spTree>
    <p:extLst>
      <p:ext uri="{BB962C8B-B14F-4D97-AF65-F5344CB8AC3E}">
        <p14:creationId xmlns:p14="http://schemas.microsoft.com/office/powerpoint/2010/main" val="35646536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3640-B1E6-46F4-B5E2-7AF51561DD3C}"/>
              </a:ext>
            </a:extLst>
          </p:cNvPr>
          <p:cNvSpPr>
            <a:spLocks noGrp="1"/>
          </p:cNvSpPr>
          <p:nvPr>
            <p:ph type="title"/>
          </p:nvPr>
        </p:nvSpPr>
        <p:spPr/>
        <p:txBody>
          <a:bodyPr/>
          <a:lstStyle/>
          <a:p>
            <a:r>
              <a:rPr lang="en-US"/>
              <a:t>Lab: Integrating Azure Active Directory with the Events Administration Portal</a:t>
            </a:r>
          </a:p>
        </p:txBody>
      </p:sp>
      <p:sp>
        <p:nvSpPr>
          <p:cNvPr id="3" name="Text Placeholder 2">
            <a:extLst>
              <a:ext uri="{FF2B5EF4-FFF2-40B4-BE49-F238E27FC236}">
                <a16:creationId xmlns:a16="http://schemas.microsoft.com/office/drawing/2014/main" id="{28144273-3430-4996-A168-D3F6E631BD17}"/>
              </a:ext>
            </a:extLst>
          </p:cNvPr>
          <p:cNvSpPr>
            <a:spLocks noGrp="1"/>
          </p:cNvSpPr>
          <p:nvPr>
            <p:ph type="body" idx="1"/>
          </p:nvPr>
        </p:nvSpPr>
        <p:spPr/>
        <p:txBody>
          <a:bodyPr>
            <a:spAutoFit/>
          </a:bodyPr>
          <a:lstStyle/>
          <a:p>
            <a:r>
              <a:rPr lang="en-US"/>
              <a:t>Exercise 1: Creating an Azure AD Directory
Exercise 2: Securing an Existing ASP.NET Web Application
Exercise 3: Integrating Azure AD with ASP.NET Identity</a:t>
            </a:r>
          </a:p>
          <a:p>
            <a:endParaRPr lang="en-US"/>
          </a:p>
        </p:txBody>
      </p:sp>
    </p:spTree>
    <p:extLst>
      <p:ext uri="{BB962C8B-B14F-4D97-AF65-F5344CB8AC3E}">
        <p14:creationId xmlns:p14="http://schemas.microsoft.com/office/powerpoint/2010/main" val="41173736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a:t>Who feels like the knowledge you obtained in this class will help your career?</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a:t>URL: </a:t>
            </a:r>
            <a:r>
              <a:rPr lang="en-US" u="sng">
                <a:hlinkClick r:id="rId3"/>
              </a:rPr>
              <a:t>https://tinyurl.com/514MA18</a:t>
            </a:r>
            <a:endParaRPr lang="en-US"/>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a:t>Evaluation Form</a:t>
            </a:r>
            <a:br>
              <a:rPr lang="en-US"/>
            </a:br>
            <a:r>
              <a:rPr lang="en-US"/>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AB72-6A52-4724-BDB1-8389FD5BFFEB}"/>
              </a:ext>
            </a:extLst>
          </p:cNvPr>
          <p:cNvSpPr>
            <a:spLocks noGrp="1"/>
          </p:cNvSpPr>
          <p:nvPr>
            <p:ph type="title"/>
          </p:nvPr>
        </p:nvSpPr>
        <p:spPr/>
        <p:txBody>
          <a:bodyPr/>
          <a:lstStyle/>
          <a:p>
            <a:r>
              <a:rPr lang="fr-FR"/>
              <a:t>Lesson 2: Azure Storage Tables</a:t>
            </a:r>
            <a:endParaRPr lang="en-US"/>
          </a:p>
        </p:txBody>
      </p:sp>
      <p:sp>
        <p:nvSpPr>
          <p:cNvPr id="3" name="Text Placeholder 2">
            <a:extLst>
              <a:ext uri="{FF2B5EF4-FFF2-40B4-BE49-F238E27FC236}">
                <a16:creationId xmlns:a16="http://schemas.microsoft.com/office/drawing/2014/main" id="{D222C6F3-67DC-4FAD-802A-5107D359548A}"/>
              </a:ext>
            </a:extLst>
          </p:cNvPr>
          <p:cNvSpPr>
            <a:spLocks noGrp="1"/>
          </p:cNvSpPr>
          <p:nvPr>
            <p:ph type="body" idx="1"/>
          </p:nvPr>
        </p:nvSpPr>
        <p:spPr/>
        <p:txBody>
          <a:bodyPr/>
          <a:lstStyle/>
          <a:p>
            <a:r>
              <a:rPr lang="en-US"/>
              <a:t>Storage Tables
NoSQL Data in Storage Tables
Demonstration: Implementing Azure Storage Tables
Common Transactions
OData Queries</a:t>
            </a:r>
          </a:p>
        </p:txBody>
      </p:sp>
    </p:spTree>
    <p:extLst>
      <p:ext uri="{BB962C8B-B14F-4D97-AF65-F5344CB8AC3E}">
        <p14:creationId xmlns:p14="http://schemas.microsoft.com/office/powerpoint/2010/main" val="6690900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046236"/>
          </a:xfrm>
        </p:spPr>
        <p:txBody>
          <a:bodyPr/>
          <a:lstStyle/>
          <a:p>
            <a:r>
              <a:rPr lang="en-US">
                <a:solidFill>
                  <a:schemeClr val="bg1"/>
                </a:solidFill>
                <a:hlinkClick r:id="rId3"/>
              </a:rPr>
              <a:t>Microsoft Learning home page</a:t>
            </a:r>
            <a:endParaRPr lang="en-US">
              <a:solidFill>
                <a:schemeClr val="bg1"/>
              </a:solidFill>
            </a:endParaRPr>
          </a:p>
          <a:p>
            <a:r>
              <a:rPr lang="en-US">
                <a:solidFill>
                  <a:schemeClr val="bg1"/>
                </a:solidFill>
                <a:hlinkClick r:id="rId4"/>
              </a:rPr>
              <a:t>Microsoft Born to Learn site</a:t>
            </a:r>
            <a:endParaRPr lang="en-US">
              <a:solidFill>
                <a:schemeClr val="bg1"/>
              </a:solidFill>
            </a:endParaRPr>
          </a:p>
          <a:p>
            <a:r>
              <a:rPr lang="en-US">
                <a:solidFill>
                  <a:schemeClr val="bg1"/>
                </a:solidFill>
                <a:hlinkClick r:id="rId5"/>
              </a:rPr>
              <a:t>Microsoft Technet Learning Resources</a:t>
            </a:r>
            <a:endParaRPr lang="en-US">
              <a:solidFill>
                <a:schemeClr val="bg1"/>
              </a:solidFill>
            </a:endParaRPr>
          </a:p>
          <a:p>
            <a:r>
              <a:rPr lang="en-US">
                <a:solidFill>
                  <a:schemeClr val="bg1"/>
                </a:solidFill>
                <a:hlinkClick r:id="rId6"/>
              </a:rPr>
              <a:t>Microsoft Virtual Academy</a:t>
            </a:r>
            <a:endParaRPr lang="en-US">
              <a:solidFill>
                <a:schemeClr val="bg1"/>
              </a:solidFill>
            </a:endParaRPr>
          </a:p>
          <a:p>
            <a:r>
              <a:rPr lang="en-US">
                <a:solidFill>
                  <a:schemeClr val="bg1"/>
                </a:solidFill>
                <a:hlinkClick r:id="rId7"/>
              </a:rPr>
              <a:t>Edx.org</a:t>
            </a:r>
            <a:endParaRPr lang="en-US">
              <a:solidFill>
                <a:schemeClr val="bg1"/>
              </a:solidFill>
            </a:endParaRPr>
          </a:p>
          <a:p>
            <a:r>
              <a:rPr lang="en-US">
                <a:solidFill>
                  <a:schemeClr val="bg1"/>
                </a:solidFill>
                <a:hlinkClick r:id="rId8"/>
              </a:rPr>
              <a:t>MeasureUp</a:t>
            </a:r>
            <a:endParaRPr lang="en-US">
              <a:solidFill>
                <a:schemeClr val="bg1"/>
              </a:solidFill>
            </a:endParaRPr>
          </a:p>
        </p:txBody>
      </p:sp>
      <p:sp>
        <p:nvSpPr>
          <p:cNvPr id="2" name="Title 1"/>
          <p:cNvSpPr>
            <a:spLocks noGrp="1"/>
          </p:cNvSpPr>
          <p:nvPr>
            <p:ph type="title"/>
          </p:nvPr>
        </p:nvSpPr>
        <p:spPr/>
        <p:txBody>
          <a:bodyPr/>
          <a:lstStyle/>
          <a:p>
            <a:r>
              <a:rPr lang="en-US">
                <a:solidFill>
                  <a:schemeClr val="bg2"/>
                </a:solidFill>
              </a:rPr>
              <a:t>Additional Resources</a:t>
            </a:r>
          </a:p>
        </p:txBody>
      </p:sp>
    </p:spTree>
    <p:extLst>
      <p:ext uri="{BB962C8B-B14F-4D97-AF65-F5344CB8AC3E}">
        <p14:creationId xmlns:p14="http://schemas.microsoft.com/office/powerpoint/2010/main" val="263464939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AC0B65-9960-4AB2-A4A4-FD7119185356}"/>
              </a:ext>
            </a:extLst>
          </p:cNvPr>
          <p:cNvSpPr txBox="1"/>
          <p:nvPr/>
        </p:nvSpPr>
        <p:spPr>
          <a:xfrm>
            <a:off x="4134854" y="5558589"/>
            <a:ext cx="4740442" cy="769441"/>
          </a:xfrm>
          <a:prstGeom prst="rect">
            <a:avLst/>
          </a:prstGeom>
          <a:noFill/>
        </p:spPr>
        <p:txBody>
          <a:bodyPr wrap="square" rtlCol="0">
            <a:spAutoFit/>
          </a:bodyPr>
          <a:lstStyle/>
          <a:p>
            <a:r>
              <a:rPr lang="en-US" sz="4400">
                <a:solidFill>
                  <a:schemeClr val="bg1"/>
                </a:solidFill>
              </a:rPr>
              <a:t>END OF DAY 2</a:t>
            </a:r>
          </a:p>
        </p:txBody>
      </p:sp>
    </p:spTree>
    <p:extLst>
      <p:ext uri="{BB962C8B-B14F-4D97-AF65-F5344CB8AC3E}">
        <p14:creationId xmlns:p14="http://schemas.microsoft.com/office/powerpoint/2010/main" val="3761891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5F72-D66A-4916-A4B0-2A264CEAA8B8}"/>
              </a:ext>
            </a:extLst>
          </p:cNvPr>
          <p:cNvSpPr>
            <a:spLocks noGrp="1"/>
          </p:cNvSpPr>
          <p:nvPr>
            <p:ph type="title"/>
          </p:nvPr>
        </p:nvSpPr>
        <p:spPr/>
        <p:txBody>
          <a:bodyPr/>
          <a:lstStyle/>
          <a:p>
            <a:r>
              <a:rPr lang="en-US"/>
              <a:t>Storage Tables</a:t>
            </a:r>
          </a:p>
        </p:txBody>
      </p:sp>
      <p:sp>
        <p:nvSpPr>
          <p:cNvPr id="4" name="Content Placeholder 2">
            <a:extLst>
              <a:ext uri="{FF2B5EF4-FFF2-40B4-BE49-F238E27FC236}">
                <a16:creationId xmlns:a16="http://schemas.microsoft.com/office/drawing/2014/main" id="{C4F8B07B-538B-41B0-95BB-CFF147BA7000}"/>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 storage allows you to store flexible datasets that are not constrained by a schema or a model</a:t>
            </a:r>
          </a:p>
          <a:p>
            <a:pPr lvl="1"/>
            <a:r>
              <a:rPr lang="en-US" kern="0">
                <a:solidFill>
                  <a:srgbClr val="000000"/>
                </a:solidFill>
              </a:rPr>
              <a:t>Client applications can dictate the model of the data stored</a:t>
            </a:r>
          </a:p>
          <a:p>
            <a:pPr lvl="1"/>
            <a:r>
              <a:rPr lang="en-US" kern="0">
                <a:solidFill>
                  <a:srgbClr val="000000"/>
                </a:solidFill>
              </a:rPr>
              <a:t>Complex objects of different schema(s) can be stored in the same table</a:t>
            </a:r>
          </a:p>
          <a:p>
            <a:r>
              <a:rPr lang="en-US" kern="0">
                <a:solidFill>
                  <a:srgbClr val="000000"/>
                </a:solidFill>
              </a:rPr>
              <a:t>Built for massive scale (very large datasets)</a:t>
            </a:r>
          </a:p>
          <a:p>
            <a:r>
              <a:rPr lang="en-US" kern="0">
                <a:solidFill>
                  <a:srgbClr val="000000"/>
                </a:solidFill>
              </a:rPr>
              <a:t>Data is partitioned by using a partition key to support load balancing across different nodes</a:t>
            </a:r>
          </a:p>
          <a:p>
            <a:r>
              <a:rPr lang="en-US" kern="0">
                <a:solidFill>
                  <a:srgbClr val="000000"/>
                </a:solidFill>
              </a:rPr>
              <a:t>Data is indexed by a combination of the partition key and a row key for very fast lookup</a:t>
            </a:r>
          </a:p>
          <a:p>
            <a:endParaRPr lang="en-US" kern="0">
              <a:solidFill>
                <a:srgbClr val="000000"/>
              </a:solidFill>
            </a:endParaRPr>
          </a:p>
        </p:txBody>
      </p:sp>
    </p:spTree>
    <p:extLst>
      <p:ext uri="{BB962C8B-B14F-4D97-AF65-F5344CB8AC3E}">
        <p14:creationId xmlns:p14="http://schemas.microsoft.com/office/powerpoint/2010/main" val="81379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9380-C26F-4C2D-AFBC-A28C15D17B1E}"/>
              </a:ext>
            </a:extLst>
          </p:cNvPr>
          <p:cNvSpPr>
            <a:spLocks noGrp="1"/>
          </p:cNvSpPr>
          <p:nvPr>
            <p:ph type="title"/>
          </p:nvPr>
        </p:nvSpPr>
        <p:spPr/>
        <p:txBody>
          <a:bodyPr/>
          <a:lstStyle/>
          <a:p>
            <a:r>
              <a:rPr lang="it-IT"/>
              <a:t>NoSQL Data in Storage Tables</a:t>
            </a:r>
            <a:endParaRPr lang="en-US"/>
          </a:p>
        </p:txBody>
      </p:sp>
      <p:sp>
        <p:nvSpPr>
          <p:cNvPr id="4" name="Content Placeholder 2">
            <a:extLst>
              <a:ext uri="{FF2B5EF4-FFF2-40B4-BE49-F238E27FC236}">
                <a16:creationId xmlns:a16="http://schemas.microsoft.com/office/drawing/2014/main" id="{6A6D5834-76AA-4AE4-A27D-94BEBB3F1C79}"/>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 storage is a NoSQL database</a:t>
            </a:r>
          </a:p>
          <a:p>
            <a:pPr lvl="1"/>
            <a:r>
              <a:rPr lang="en-US" kern="0">
                <a:solidFill>
                  <a:srgbClr val="000000"/>
                </a:solidFill>
              </a:rPr>
              <a:t>Implemented as a key-value store</a:t>
            </a:r>
          </a:p>
          <a:p>
            <a:r>
              <a:rPr lang="en-US" kern="0">
                <a:solidFill>
                  <a:srgbClr val="000000"/>
                </a:solidFill>
              </a:rPr>
              <a:t>Tables contain entities that are partitioned across multiple nodes by using the partition key</a:t>
            </a:r>
          </a:p>
          <a:p>
            <a:r>
              <a:rPr lang="en-US" kern="0">
                <a:solidFill>
                  <a:srgbClr val="000000"/>
                </a:solidFill>
              </a:rPr>
              <a:t>Entities have an index, which is a combination of the partition and row keys</a:t>
            </a:r>
          </a:p>
          <a:p>
            <a:r>
              <a:rPr lang="en-US" kern="0">
                <a:solidFill>
                  <a:srgbClr val="000000"/>
                </a:solidFill>
              </a:rPr>
              <a:t>Properties of a particular entity are implemented as a collection of key-value pairs</a:t>
            </a:r>
          </a:p>
          <a:p>
            <a:pPr lvl="1"/>
            <a:r>
              <a:rPr lang="en-US" kern="0">
                <a:solidFill>
                  <a:srgbClr val="000000"/>
                </a:solidFill>
              </a:rPr>
              <a:t>Key is the name of the property</a:t>
            </a:r>
          </a:p>
          <a:p>
            <a:pPr lvl="1"/>
            <a:r>
              <a:rPr lang="en-US" kern="0">
                <a:solidFill>
                  <a:srgbClr val="000000"/>
                </a:solidFill>
              </a:rPr>
              <a:t>Value is the value for the property</a:t>
            </a:r>
          </a:p>
          <a:p>
            <a:endParaRPr lang="en-US" kern="0">
              <a:solidFill>
                <a:srgbClr val="000000"/>
              </a:solidFill>
            </a:endParaRPr>
          </a:p>
        </p:txBody>
      </p:sp>
    </p:spTree>
    <p:extLst>
      <p:ext uri="{BB962C8B-B14F-4D97-AF65-F5344CB8AC3E}">
        <p14:creationId xmlns:p14="http://schemas.microsoft.com/office/powerpoint/2010/main" val="177051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BDFE-8AFD-477B-8857-75746FE11C38}"/>
              </a:ext>
            </a:extLst>
          </p:cNvPr>
          <p:cNvSpPr>
            <a:spLocks noGrp="1"/>
          </p:cNvSpPr>
          <p:nvPr>
            <p:ph type="title"/>
          </p:nvPr>
        </p:nvSpPr>
        <p:spPr/>
        <p:txBody>
          <a:bodyPr/>
          <a:lstStyle/>
          <a:p>
            <a:r>
              <a:rPr lang="en-US"/>
              <a:t>NoSQL Data in Storage Tables</a:t>
            </a:r>
          </a:p>
        </p:txBody>
      </p:sp>
      <p:graphicFrame>
        <p:nvGraphicFramePr>
          <p:cNvPr id="4" name="Content Placeholder 1" descr="Graphic depicts three student PartitionKey examples for students in a school. The first, on the left, for student Chad, includes the first name, last name, age, and grade. The middle example, for student Joann, includes the first name, last name, and grade; and the third, for student Summers, includes the last name and grade.">
            <a:extLst>
              <a:ext uri="{FF2B5EF4-FFF2-40B4-BE49-F238E27FC236}">
                <a16:creationId xmlns:a16="http://schemas.microsoft.com/office/drawing/2014/main" id="{E8BD2A26-4CEB-4CC7-8C29-077ED2AD69A1}"/>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523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ED69-0833-491B-AD96-3B10BD4933FB}"/>
              </a:ext>
            </a:extLst>
          </p:cNvPr>
          <p:cNvSpPr>
            <a:spLocks noGrp="1"/>
          </p:cNvSpPr>
          <p:nvPr>
            <p:ph type="title"/>
          </p:nvPr>
        </p:nvSpPr>
        <p:spPr/>
        <p:txBody>
          <a:bodyPr/>
          <a:lstStyle/>
          <a:p>
            <a:r>
              <a:rPr lang="en-US"/>
              <a:t>NoSQL Data in Storage Tables</a:t>
            </a:r>
          </a:p>
        </p:txBody>
      </p:sp>
      <p:graphicFrame>
        <p:nvGraphicFramePr>
          <p:cNvPr id="4" name="Content Placeholder 1" descr="Diagram illustrates the relationship among a storage account, tables, and entity. On the left, the storage account contains a store, which connects to two tables labeled customers and orders. The two tables in turn connect to entities on the right. The customers table connects on the right to two separate customer name, and email fields (with one also including a Reward ID field). The orders table connects to an order ID and date entry.">
            <a:extLst>
              <a:ext uri="{FF2B5EF4-FFF2-40B4-BE49-F238E27FC236}">
                <a16:creationId xmlns:a16="http://schemas.microsoft.com/office/drawing/2014/main" id="{5D41717D-6D9E-4BF2-803A-971ACB435328}"/>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573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a:solidFill>
                  <a:schemeClr val="accent1"/>
                </a:solidFill>
              </a:rPr>
              <a:t>Day 2 – Date</a:t>
            </a:r>
            <a:endParaRPr lang="en-US" sz="4000">
              <a:solidFill>
                <a:srgbClr val="0070C0"/>
              </a:solidFill>
            </a:endParaRPr>
          </a:p>
        </p:txBody>
      </p:sp>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2319215206"/>
              </p:ext>
            </p:extLst>
          </p:nvPr>
        </p:nvGraphicFramePr>
        <p:xfrm>
          <a:off x="1938573" y="1364747"/>
          <a:ext cx="9310452" cy="4889799"/>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7617866">
                  <a:extLst>
                    <a:ext uri="{9D8B030D-6E8A-4147-A177-3AD203B41FA5}">
                      <a16:colId xmlns:a16="http://schemas.microsoft.com/office/drawing/2014/main" val="2693663681"/>
                    </a:ext>
                  </a:extLst>
                </a:gridCol>
              </a:tblGrid>
              <a:tr h="453236">
                <a:tc>
                  <a:txBody>
                    <a:bodyPr/>
                    <a:lstStyle/>
                    <a:p>
                      <a:r>
                        <a:rPr lang="en-US" sz="1800" baseline="0"/>
                        <a:t>9:00 AM</a:t>
                      </a:r>
                      <a:endParaRPr lang="en-US" sz="1800" b="0" baseline="0"/>
                    </a:p>
                  </a:txBody>
                  <a:tcPr marL="91427" marR="91427" marT="45713" marB="45713"/>
                </a:tc>
                <a:tc>
                  <a:txBody>
                    <a:bodyPr/>
                    <a:lstStyle/>
                    <a:p>
                      <a:endParaRPr lang="en-US" sz="1800" b="0" baseline="0"/>
                    </a:p>
                  </a:txBody>
                  <a:tcPr marL="91427" marR="91427" marT="45713" marB="45713"/>
                </a:tc>
                <a:tc>
                  <a:txBody>
                    <a:bodyPr/>
                    <a:lstStyle/>
                    <a:p>
                      <a:r>
                        <a:rPr lang="en-US" sz="1800" baseline="0"/>
                        <a:t>Registration &amp; Breakfast</a:t>
                      </a:r>
                      <a:endParaRPr lang="en-US" sz="1800" b="0" baseline="0"/>
                    </a:p>
                  </a:txBody>
                  <a:tcPr marL="91427" marR="91427" marT="45713" marB="45713"/>
                </a:tc>
                <a:extLst>
                  <a:ext uri="{0D108BD9-81ED-4DB2-BD59-A6C34878D82A}">
                    <a16:rowId xmlns:a16="http://schemas.microsoft.com/office/drawing/2014/main" val="2568022850"/>
                  </a:ext>
                </a:extLst>
              </a:tr>
              <a:tr h="381068">
                <a:tc>
                  <a:txBody>
                    <a:bodyPr/>
                    <a:lstStyle/>
                    <a:p>
                      <a:r>
                        <a:rPr lang="en-US" sz="1800" baseline="0"/>
                        <a:t>9:30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Storing Unstructured Data in Azure</a:t>
                      </a:r>
                    </a:p>
                  </a:txBody>
                  <a:tcPr marL="91427" marR="91427" marT="45713" marB="45713"/>
                </a:tc>
                <a:extLst>
                  <a:ext uri="{0D108BD9-81ED-4DB2-BD59-A6C34878D82A}">
                    <a16:rowId xmlns:a16="http://schemas.microsoft.com/office/drawing/2014/main" val="4200143578"/>
                  </a:ext>
                </a:extLst>
              </a:tr>
              <a:tr h="381068">
                <a:tc>
                  <a:txBody>
                    <a:bodyPr/>
                    <a:lstStyle/>
                    <a:p>
                      <a:r>
                        <a:rPr lang="en-US" sz="1800" baseline="0"/>
                        <a:t>10:30 AM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3202762421"/>
                  </a:ext>
                </a:extLst>
              </a:tr>
              <a:tr h="381068">
                <a:tc>
                  <a:txBody>
                    <a:bodyPr/>
                    <a:lstStyle/>
                    <a:p>
                      <a:r>
                        <a:rPr lang="en-US" sz="1800" baseline="0"/>
                        <a:t>10:45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Storing and Consuming Files from Azure Storage</a:t>
                      </a:r>
                    </a:p>
                  </a:txBody>
                  <a:tcPr marL="91427" marR="91427" marT="45713" marB="45713"/>
                </a:tc>
                <a:extLst>
                  <a:ext uri="{0D108BD9-81ED-4DB2-BD59-A6C34878D82A}">
                    <a16:rowId xmlns:a16="http://schemas.microsoft.com/office/drawing/2014/main" val="709502303"/>
                  </a:ext>
                </a:extLst>
              </a:tr>
              <a:tr h="381068">
                <a:tc>
                  <a:txBody>
                    <a:bodyPr/>
                    <a:lstStyle/>
                    <a:p>
                      <a:r>
                        <a:rPr lang="en-US" sz="1800" baseline="0"/>
                        <a:t>11:30 AM</a:t>
                      </a:r>
                    </a:p>
                  </a:txBody>
                  <a:tcPr marL="91427" marR="91427" marT="45713" marB="45713"/>
                </a:tc>
                <a:tc>
                  <a:txBody>
                    <a:bodyPr/>
                    <a:lstStyle/>
                    <a:p>
                      <a:endParaRPr lang="en-US" sz="1800" baseline="0"/>
                    </a:p>
                  </a:txBody>
                  <a:tcPr marL="91427" marR="91427" marT="45713" marB="45713"/>
                </a:tc>
                <a:tc>
                  <a:txBody>
                    <a:bodyPr/>
                    <a:lstStyle/>
                    <a:p>
                      <a:pPr>
                        <a:buNone/>
                      </a:pPr>
                      <a:r>
                        <a:rPr lang="en-US" sz="1800" baseline="0"/>
                        <a:t>Hands-On Lab</a:t>
                      </a:r>
                    </a:p>
                  </a:txBody>
                  <a:tcPr marL="91427" marR="91427" marT="45713" marB="45713"/>
                </a:tc>
                <a:extLst>
                  <a:ext uri="{0D108BD9-81ED-4DB2-BD59-A6C34878D82A}">
                    <a16:rowId xmlns:a16="http://schemas.microsoft.com/office/drawing/2014/main" val="2725223181"/>
                  </a:ext>
                </a:extLst>
              </a:tr>
              <a:tr h="381067">
                <a:tc>
                  <a:txBody>
                    <a:bodyPr/>
                    <a:lstStyle/>
                    <a:p>
                      <a:pPr lvl="0">
                        <a:buNone/>
                      </a:pPr>
                      <a:r>
                        <a:rPr lang="en-US" sz="1800" baseline="0"/>
                        <a:t>12:00 PM</a:t>
                      </a:r>
                    </a:p>
                  </a:txBody>
                  <a:tcPr marL="91427" marR="91427" marT="45713" marB="45713"/>
                </a:tc>
                <a:tc>
                  <a:txBody>
                    <a:bodyPr/>
                    <a:lstStyle/>
                    <a:p>
                      <a:pPr lvl="0">
                        <a:buNone/>
                      </a:pPr>
                      <a:endParaRPr lang="en-US" sz="1800" baseline="0"/>
                    </a:p>
                  </a:txBody>
                  <a:tcPr marL="91427" marR="91427" marT="45713" marB="45713"/>
                </a:tc>
                <a:tc>
                  <a:txBody>
                    <a:bodyPr/>
                    <a:lstStyle/>
                    <a:p>
                      <a:pPr lvl="0">
                        <a:buNone/>
                      </a:pPr>
                      <a:r>
                        <a:rPr lang="en-US" sz="1800"/>
                        <a:t>Lunch Break</a:t>
                      </a:r>
                    </a:p>
                  </a:txBody>
                  <a:tcPr marL="91427" marR="91427" marT="45713" marB="45713"/>
                </a:tc>
                <a:extLst>
                  <a:ext uri="{0D108BD9-81ED-4DB2-BD59-A6C34878D82A}">
                    <a16:rowId xmlns:a16="http://schemas.microsoft.com/office/drawing/2014/main" val="1900045152"/>
                  </a:ext>
                </a:extLst>
              </a:tr>
              <a:tr h="381068">
                <a:tc>
                  <a:txBody>
                    <a:bodyPr/>
                    <a:lstStyle/>
                    <a:p>
                      <a:pPr>
                        <a:buNone/>
                      </a:pPr>
                      <a:r>
                        <a:rPr lang="en-US" sz="1800" baseline="0"/>
                        <a:t>12:30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Designing a Communication Strategy by Using Queues and Service Bus</a:t>
                      </a:r>
                    </a:p>
                  </a:txBody>
                  <a:tcPr marL="91427" marR="91427" marT="45713" marB="45713"/>
                </a:tc>
                <a:extLst>
                  <a:ext uri="{0D108BD9-81ED-4DB2-BD59-A6C34878D82A}">
                    <a16:rowId xmlns:a16="http://schemas.microsoft.com/office/drawing/2014/main" val="3954698833"/>
                  </a:ext>
                </a:extLst>
              </a:tr>
              <a:tr h="381068">
                <a:tc>
                  <a:txBody>
                    <a:bodyPr/>
                    <a:lstStyle/>
                    <a:p>
                      <a:pPr>
                        <a:buNone/>
                      </a:pPr>
                      <a:r>
                        <a:rPr lang="en-US" sz="1800" baseline="0"/>
                        <a:t>1:30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Securing Azure Web Applications</a:t>
                      </a:r>
                    </a:p>
                  </a:txBody>
                  <a:tcPr marL="91427" marR="91427" marT="45713" marB="45713"/>
                </a:tc>
                <a:extLst>
                  <a:ext uri="{0D108BD9-81ED-4DB2-BD59-A6C34878D82A}">
                    <a16:rowId xmlns:a16="http://schemas.microsoft.com/office/drawing/2014/main" val="939985581"/>
                  </a:ext>
                </a:extLst>
              </a:tr>
              <a:tr h="442272">
                <a:tc>
                  <a:txBody>
                    <a:bodyPr/>
                    <a:lstStyle/>
                    <a:p>
                      <a:r>
                        <a:rPr lang="en-US" sz="1800" baseline="0"/>
                        <a:t>2:30 PM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1208610293"/>
                  </a:ext>
                </a:extLst>
              </a:tr>
              <a:tr h="442272">
                <a:tc>
                  <a:txBody>
                    <a:bodyPr/>
                    <a:lstStyle/>
                    <a:p>
                      <a:r>
                        <a:rPr lang="en-US" sz="1800" baseline="0"/>
                        <a:t>2:45 PM</a:t>
                      </a:r>
                    </a:p>
                  </a:txBody>
                  <a:tcPr marL="91427" marR="91427" marT="45713" marB="45713"/>
                </a:tc>
                <a:tc>
                  <a:txBody>
                    <a:bodyPr/>
                    <a:lstStyle/>
                    <a:p>
                      <a:endParaRPr lang="en-US" sz="1800" baseline="0"/>
                    </a:p>
                  </a:txBody>
                  <a:tcPr marL="91427" marR="91427" marT="45713" marB="45713"/>
                </a:tc>
                <a:tc>
                  <a:txBody>
                    <a:bodyPr/>
                    <a:lstStyle/>
                    <a:p>
                      <a:r>
                        <a:rPr lang="en-US" sz="1800" baseline="0"/>
                        <a:t>Q&amp;A: How will you use what you have learned</a:t>
                      </a:r>
                    </a:p>
                  </a:txBody>
                  <a:tcPr marL="91427" marR="91427" marT="45713" marB="45713"/>
                </a:tc>
                <a:extLst>
                  <a:ext uri="{0D108BD9-81ED-4DB2-BD59-A6C34878D82A}">
                    <a16:rowId xmlns:a16="http://schemas.microsoft.com/office/drawing/2014/main" val="1372044081"/>
                  </a:ext>
                </a:extLst>
              </a:tr>
              <a:tr h="442272">
                <a:tc>
                  <a:txBody>
                    <a:bodyPr/>
                    <a:lstStyle/>
                    <a:p>
                      <a:r>
                        <a:rPr lang="en-US" sz="1800" baseline="0"/>
                        <a:t>3:30 PM</a:t>
                      </a:r>
                    </a:p>
                  </a:txBody>
                  <a:tcPr marL="91427" marR="91427" marT="45713" marB="45713"/>
                </a:tc>
                <a:tc>
                  <a:txBody>
                    <a:bodyPr/>
                    <a:lstStyle/>
                    <a:p>
                      <a:endParaRPr lang="en-US" sz="1800" baseline="0"/>
                    </a:p>
                  </a:txBody>
                  <a:tcPr marL="91427" marR="91427" marT="45713" marB="45713"/>
                </a:tc>
                <a:tc>
                  <a:txBody>
                    <a:bodyPr/>
                    <a:lstStyle/>
                    <a:p>
                      <a:r>
                        <a:rPr lang="en-US" sz="1800" baseline="0"/>
                        <a:t>Hands-On Labs</a:t>
                      </a:r>
                    </a:p>
                  </a:txBody>
                  <a:tcPr marL="91427" marR="91427" marT="45713" marB="45713"/>
                </a:tc>
                <a:extLst>
                  <a:ext uri="{0D108BD9-81ED-4DB2-BD59-A6C34878D82A}">
                    <a16:rowId xmlns:a16="http://schemas.microsoft.com/office/drawing/2014/main" val="3050631914"/>
                  </a:ext>
                </a:extLst>
              </a:tr>
              <a:tr h="442272">
                <a:tc>
                  <a:txBody>
                    <a:bodyPr/>
                    <a:lstStyle/>
                    <a:p>
                      <a:r>
                        <a:rPr lang="en-US" sz="1800" baseline="0"/>
                        <a:t>4:30 PM</a:t>
                      </a:r>
                    </a:p>
                  </a:txBody>
                  <a:tcPr marL="91427" marR="91427" marT="45713" marB="45713"/>
                </a:tc>
                <a:tc>
                  <a:txBody>
                    <a:bodyPr/>
                    <a:lstStyle/>
                    <a:p>
                      <a:endParaRPr lang="en-US" sz="1800" baseline="0"/>
                    </a:p>
                  </a:txBody>
                  <a:tcPr marL="91427" marR="91427" marT="45713" marB="45713"/>
                </a:tc>
                <a:tc>
                  <a:txBody>
                    <a:bodyPr/>
                    <a:lstStyle/>
                    <a:p>
                      <a:r>
                        <a:rPr lang="en-US" sz="1800" baseline="0"/>
                        <a:t>Wrap-Up</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3064830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A7AD-6081-45DC-B9EA-B11EAD60AE7A}"/>
              </a:ext>
            </a:extLst>
          </p:cNvPr>
          <p:cNvSpPr>
            <a:spLocks noGrp="1"/>
          </p:cNvSpPr>
          <p:nvPr>
            <p:ph type="title"/>
          </p:nvPr>
        </p:nvSpPr>
        <p:spPr/>
        <p:txBody>
          <a:bodyPr/>
          <a:lstStyle/>
          <a:p>
            <a:r>
              <a:rPr lang="en-US"/>
              <a:t>Demonstration: Implementing Azure Storage Tables</a:t>
            </a:r>
          </a:p>
        </p:txBody>
      </p:sp>
      <p:sp>
        <p:nvSpPr>
          <p:cNvPr id="4" name="Content Placeholder 2">
            <a:extLst>
              <a:ext uri="{FF2B5EF4-FFF2-40B4-BE49-F238E27FC236}">
                <a16:creationId xmlns:a16="http://schemas.microsoft.com/office/drawing/2014/main" id="{78689F96-3EDC-4402-837A-D3B6BFA54C6D}"/>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Create a table by using the Azure Storage client libraries for .NET</a:t>
            </a:r>
          </a:p>
          <a:p>
            <a:pPr lvl="1"/>
            <a:r>
              <a:rPr lang="en-US" kern="0">
                <a:solidFill>
                  <a:srgbClr val="000000"/>
                </a:solidFill>
              </a:rPr>
              <a:t>Add an entity to the table</a:t>
            </a:r>
          </a:p>
          <a:p>
            <a:pPr lvl="1"/>
            <a:r>
              <a:rPr lang="en-US" kern="0">
                <a:solidFill>
                  <a:srgbClr val="000000"/>
                </a:solidFill>
              </a:rPr>
              <a:t>Query the table’s entities by the row key</a:t>
            </a:r>
          </a:p>
          <a:p>
            <a:pPr lvl="1"/>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82828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F07E-D3AA-4FF3-B27B-9ED32AADFF05}"/>
              </a:ext>
            </a:extLst>
          </p:cNvPr>
          <p:cNvSpPr>
            <a:spLocks noGrp="1"/>
          </p:cNvSpPr>
          <p:nvPr>
            <p:ph type="title"/>
          </p:nvPr>
        </p:nvSpPr>
        <p:spPr/>
        <p:txBody>
          <a:bodyPr/>
          <a:lstStyle/>
          <a:p>
            <a:r>
              <a:rPr lang="en-US"/>
              <a:t>Common Transactions</a:t>
            </a:r>
          </a:p>
        </p:txBody>
      </p:sp>
      <p:sp>
        <p:nvSpPr>
          <p:cNvPr id="4" name="Content Placeholder 2">
            <a:extLst>
              <a:ext uri="{FF2B5EF4-FFF2-40B4-BE49-F238E27FC236}">
                <a16:creationId xmlns:a16="http://schemas.microsoft.com/office/drawing/2014/main" id="{A7B9B74F-3D56-437E-B5CA-A3C6C8AD8A18}"/>
              </a:ext>
            </a:extLst>
          </p:cNvPr>
          <p:cNvSpPr txBox="1">
            <a:spLocks/>
          </p:cNvSpPr>
          <p:nvPr/>
        </p:nvSpPr>
        <p:spPr>
          <a:xfrm>
            <a:off x="613834" y="102830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Tables support common transactions for the specified entities:</a:t>
            </a:r>
          </a:p>
          <a:p>
            <a:pPr lvl="1"/>
            <a:r>
              <a:rPr lang="en-US" kern="0">
                <a:solidFill>
                  <a:srgbClr val="000000"/>
                </a:solidFill>
              </a:rPr>
              <a:t>Create</a:t>
            </a:r>
          </a:p>
          <a:p>
            <a:pPr lvl="1"/>
            <a:r>
              <a:rPr lang="en-US" kern="0">
                <a:solidFill>
                  <a:srgbClr val="000000"/>
                </a:solidFill>
              </a:rPr>
              <a:t>Read</a:t>
            </a:r>
          </a:p>
          <a:p>
            <a:pPr lvl="1"/>
            <a:r>
              <a:rPr lang="en-US" kern="0">
                <a:solidFill>
                  <a:srgbClr val="000000"/>
                </a:solidFill>
              </a:rPr>
              <a:t>Update</a:t>
            </a:r>
          </a:p>
          <a:p>
            <a:pPr lvl="1"/>
            <a:r>
              <a:rPr lang="en-US" kern="0">
                <a:solidFill>
                  <a:srgbClr val="000000"/>
                </a:solidFill>
              </a:rPr>
              <a:t>Delete</a:t>
            </a:r>
          </a:p>
          <a:p>
            <a:r>
              <a:rPr lang="en-US" kern="0">
                <a:solidFill>
                  <a:srgbClr val="000000"/>
                </a:solidFill>
              </a:rPr>
              <a:t>Entities behave like </a:t>
            </a:r>
            <a:r>
              <a:rPr lang="en-US" b="1" kern="0">
                <a:solidFill>
                  <a:srgbClr val="000000"/>
                </a:solidFill>
              </a:rPr>
              <a:t>Dictionaries</a:t>
            </a:r>
            <a:r>
              <a:rPr lang="en-US" kern="0">
                <a:solidFill>
                  <a:srgbClr val="000000"/>
                </a:solidFill>
              </a:rPr>
              <a:t> when updated </a:t>
            </a:r>
          </a:p>
          <a:p>
            <a:pPr lvl="1"/>
            <a:r>
              <a:rPr lang="en-US" kern="0">
                <a:solidFill>
                  <a:srgbClr val="000000"/>
                </a:solidFill>
              </a:rPr>
              <a:t>Any key-value pairs with a new key are added to the collection of properties for an entity</a:t>
            </a:r>
          </a:p>
          <a:p>
            <a:pPr lvl="1"/>
            <a:r>
              <a:rPr lang="en-US" kern="0">
                <a:solidFill>
                  <a:srgbClr val="000000"/>
                </a:solidFill>
              </a:rPr>
              <a:t>Any key-value pairs that reuse an existing key replace the corresponding values</a:t>
            </a:r>
          </a:p>
          <a:p>
            <a:endParaRPr lang="en-US" kern="0">
              <a:solidFill>
                <a:srgbClr val="000000"/>
              </a:solidFill>
            </a:endParaRPr>
          </a:p>
        </p:txBody>
      </p:sp>
    </p:spTree>
    <p:extLst>
      <p:ext uri="{BB962C8B-B14F-4D97-AF65-F5344CB8AC3E}">
        <p14:creationId xmlns:p14="http://schemas.microsoft.com/office/powerpoint/2010/main" val="376124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EA99-C2EA-4687-9EAC-91FB87D5D0F5}"/>
              </a:ext>
            </a:extLst>
          </p:cNvPr>
          <p:cNvSpPr>
            <a:spLocks noGrp="1"/>
          </p:cNvSpPr>
          <p:nvPr>
            <p:ph type="title"/>
          </p:nvPr>
        </p:nvSpPr>
        <p:spPr/>
        <p:txBody>
          <a:bodyPr/>
          <a:lstStyle/>
          <a:p>
            <a:r>
              <a:rPr lang="en-US"/>
              <a:t>OData Queries</a:t>
            </a:r>
          </a:p>
        </p:txBody>
      </p:sp>
      <p:sp>
        <p:nvSpPr>
          <p:cNvPr id="4" name="Content Placeholder 2">
            <a:extLst>
              <a:ext uri="{FF2B5EF4-FFF2-40B4-BE49-F238E27FC236}">
                <a16:creationId xmlns:a16="http://schemas.microsoft.com/office/drawing/2014/main" id="{632C2C86-3D9D-4C62-80ED-1880F63C8E08}"/>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Storage tables can be queried by using an HTTP endpoint and the OData protocol</a:t>
            </a:r>
          </a:p>
          <a:p>
            <a:pPr lvl="1"/>
            <a:r>
              <a:rPr lang="en-US" kern="0">
                <a:solidFill>
                  <a:srgbClr val="000000"/>
                </a:solidFill>
              </a:rPr>
              <a:t>OData is a REST protocol that standardizes a method for querying a data API</a:t>
            </a:r>
          </a:p>
          <a:p>
            <a:pPr lvl="1"/>
            <a:r>
              <a:rPr lang="en-US" kern="0">
                <a:solidFill>
                  <a:srgbClr val="000000"/>
                </a:solidFill>
              </a:rPr>
              <a:t>Because it is built on top of the REST protocol, the standard Create, Read, Update, Delete (CRUD) operations are still available</a:t>
            </a:r>
          </a:p>
          <a:p>
            <a:endParaRPr lang="en-US" kern="0">
              <a:solidFill>
                <a:srgbClr val="000000"/>
              </a:solidFill>
            </a:endParaRPr>
          </a:p>
        </p:txBody>
      </p:sp>
    </p:spTree>
    <p:extLst>
      <p:ext uri="{BB962C8B-B14F-4D97-AF65-F5344CB8AC3E}">
        <p14:creationId xmlns:p14="http://schemas.microsoft.com/office/powerpoint/2010/main" val="3705315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870B-2827-43DE-ADD8-4D62FAEEEDFB}"/>
              </a:ext>
            </a:extLst>
          </p:cNvPr>
          <p:cNvSpPr>
            <a:spLocks noGrp="1"/>
          </p:cNvSpPr>
          <p:nvPr>
            <p:ph type="title"/>
          </p:nvPr>
        </p:nvSpPr>
        <p:spPr/>
        <p:txBody>
          <a:bodyPr/>
          <a:lstStyle/>
          <a:p>
            <a:r>
              <a:rPr lang="en-US"/>
              <a:t>OData Queries</a:t>
            </a:r>
          </a:p>
        </p:txBody>
      </p:sp>
      <p:sp>
        <p:nvSpPr>
          <p:cNvPr id="4" name="Content Placeholder 2">
            <a:extLst>
              <a:ext uri="{FF2B5EF4-FFF2-40B4-BE49-F238E27FC236}">
                <a16:creationId xmlns:a16="http://schemas.microsoft.com/office/drawing/2014/main" id="{433A0546-C083-467C-9663-79E21405917C}"/>
              </a:ext>
            </a:extLst>
          </p:cNvPr>
          <p:cNvSpPr txBox="1">
            <a:spLocks/>
          </p:cNvSpPr>
          <p:nvPr/>
        </p:nvSpPr>
        <p:spPr>
          <a:xfrm>
            <a:off x="613834" y="972229"/>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 storage OData examples:</a:t>
            </a:r>
          </a:p>
          <a:p>
            <a:pPr lvl="1"/>
            <a:r>
              <a:rPr lang="en-US" kern="0">
                <a:solidFill>
                  <a:srgbClr val="000000"/>
                </a:solidFill>
              </a:rPr>
              <a:t>Base URL:</a:t>
            </a:r>
          </a:p>
          <a:p>
            <a:pPr lvl="2"/>
            <a:r>
              <a:rPr lang="en-US" kern="0">
                <a:solidFill>
                  <a:srgbClr val="000000"/>
                </a:solidFill>
                <a:latin typeface="Consolas" panose="020B0609020204030204" pitchFamily="49" charset="0"/>
                <a:cs typeface="Consolas" panose="020B0609020204030204" pitchFamily="49" charset="0"/>
              </a:rPr>
              <a:t>https://</a:t>
            </a:r>
            <a:r>
              <a:rPr lang="en-US" b="1" kern="0">
                <a:solidFill>
                  <a:srgbClr val="000000"/>
                </a:solidFill>
                <a:latin typeface="Consolas" panose="020B0609020204030204" pitchFamily="49" charset="0"/>
                <a:cs typeface="Consolas" panose="020B0609020204030204" pitchFamily="49" charset="0"/>
              </a:rPr>
              <a:t>[account]</a:t>
            </a:r>
            <a:r>
              <a:rPr lang="en-US" kern="0">
                <a:solidFill>
                  <a:srgbClr val="000000"/>
                </a:solidFill>
                <a:latin typeface="Consolas" panose="020B0609020204030204" pitchFamily="49" charset="0"/>
                <a:cs typeface="Consolas" panose="020B0609020204030204" pitchFamily="49" charset="0"/>
              </a:rPr>
              <a:t>.table.core.windows.net</a:t>
            </a:r>
            <a:endParaRPr lang="en-US" kern="0">
              <a:solidFill>
                <a:srgbClr val="000000"/>
              </a:solidFill>
            </a:endParaRPr>
          </a:p>
          <a:p>
            <a:pPr lvl="1"/>
            <a:r>
              <a:rPr lang="en-US" kern="0">
                <a:solidFill>
                  <a:srgbClr val="000000"/>
                </a:solidFill>
              </a:rPr>
              <a:t>Get an entity by a partition and row key:</a:t>
            </a:r>
          </a:p>
          <a:p>
            <a:pPr lvl="2"/>
            <a:r>
              <a:rPr lang="en-US" kern="0">
                <a:solidFill>
                  <a:srgbClr val="8DACD0">
                    <a:lumMod val="50000"/>
                  </a:srgbClr>
                </a:solidFill>
                <a:latin typeface="Consolas" panose="020B0609020204030204" pitchFamily="49" charset="0"/>
                <a:cs typeface="Consolas" panose="020B0609020204030204" pitchFamily="49" charset="0"/>
              </a:rPr>
              <a:t>[GET]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[PartitionKey]</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[RowKey]</a:t>
            </a:r>
            <a:r>
              <a:rPr lang="en-US" kern="0">
                <a:solidFill>
                  <a:srgbClr val="000000"/>
                </a:solidFill>
                <a:latin typeface="Consolas" panose="020B0609020204030204" pitchFamily="49" charset="0"/>
                <a:cs typeface="Consolas" panose="020B0609020204030204" pitchFamily="49" charset="0"/>
              </a:rPr>
              <a:t>)</a:t>
            </a:r>
            <a:endParaRPr lang="en-US" kern="0">
              <a:solidFill>
                <a:srgbClr val="000000"/>
              </a:solidFill>
            </a:endParaRPr>
          </a:p>
          <a:p>
            <a:pPr lvl="1"/>
            <a:r>
              <a:rPr lang="en-US" kern="0">
                <a:solidFill>
                  <a:srgbClr val="000000"/>
                </a:solidFill>
              </a:rPr>
              <a:t>Query a table for entities that match an expression:</a:t>
            </a:r>
          </a:p>
          <a:p>
            <a:pPr lvl="2"/>
            <a:r>
              <a:rPr lang="en-US" kern="0">
                <a:solidFill>
                  <a:srgbClr val="8DACD0">
                    <a:lumMod val="50000"/>
                  </a:srgbClr>
                </a:solidFill>
                <a:latin typeface="Consolas" panose="020B0609020204030204" pitchFamily="49" charset="0"/>
                <a:cs typeface="Consolas" panose="020B0609020204030204" pitchFamily="49" charset="0"/>
              </a:rPr>
              <a:t>[GET]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)?$filter=[query expression]</a:t>
            </a:r>
            <a:endParaRPr lang="en-US" kern="0">
              <a:solidFill>
                <a:srgbClr val="000000"/>
              </a:solidFill>
            </a:endParaRPr>
          </a:p>
          <a:p>
            <a:pPr lvl="1"/>
            <a:r>
              <a:rPr lang="en-US" kern="0">
                <a:solidFill>
                  <a:srgbClr val="000000"/>
                </a:solidFill>
              </a:rPr>
              <a:t>Delete an entity:</a:t>
            </a:r>
          </a:p>
          <a:p>
            <a:pPr lvl="2"/>
            <a:r>
              <a:rPr lang="en-US" kern="0">
                <a:solidFill>
                  <a:srgbClr val="8DACD0">
                    <a:lumMod val="50000"/>
                  </a:srgbClr>
                </a:solidFill>
                <a:latin typeface="Consolas" panose="020B0609020204030204" pitchFamily="49" charset="0"/>
                <a:cs typeface="Consolas" panose="020B0609020204030204" pitchFamily="49" charset="0"/>
              </a:rPr>
              <a:t>[DELETE]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[PartitionKey]</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[RowKey]</a:t>
            </a:r>
            <a:r>
              <a:rPr lang="en-US" kern="0">
                <a:solidFill>
                  <a:srgbClr val="000000"/>
                </a:solidFill>
                <a:latin typeface="Consolas" panose="020B0609020204030204" pitchFamily="49" charset="0"/>
                <a:cs typeface="Consolas" panose="020B0609020204030204" pitchFamily="49" charset="0"/>
              </a:rPr>
              <a:t>)</a:t>
            </a:r>
            <a:endParaRPr lang="en-US" kern="0">
              <a:solidFill>
                <a:srgbClr val="000000"/>
              </a:solidFill>
            </a:endParaRPr>
          </a:p>
          <a:p>
            <a:pPr lvl="1"/>
            <a:r>
              <a:rPr lang="en-US" kern="0">
                <a:solidFill>
                  <a:srgbClr val="000000"/>
                </a:solidFill>
              </a:rPr>
              <a:t>Insert or replace an entity:</a:t>
            </a:r>
          </a:p>
          <a:p>
            <a:pPr lvl="2"/>
            <a:r>
              <a:rPr lang="en-US" kern="0">
                <a:solidFill>
                  <a:srgbClr val="8DACD0">
                    <a:lumMod val="50000"/>
                  </a:srgbClr>
                </a:solidFill>
                <a:latin typeface="Consolas" panose="020B0609020204030204" pitchFamily="49" charset="0"/>
                <a:cs typeface="Consolas" panose="020B0609020204030204" pitchFamily="49" charset="0"/>
              </a:rPr>
              <a:t>[PUT]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[PartitionKey]</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[RowKey]</a:t>
            </a:r>
            <a:r>
              <a:rPr lang="en-US" kern="0">
                <a:solidFill>
                  <a:srgbClr val="000000"/>
                </a:solidFill>
                <a:latin typeface="Consolas" panose="020B0609020204030204" pitchFamily="49" charset="0"/>
                <a:cs typeface="Consolas" panose="020B0609020204030204" pitchFamily="49" charset="0"/>
              </a:rPr>
              <a:t>)</a:t>
            </a:r>
            <a:endParaRPr lang="en-US" kern="0">
              <a:solidFill>
                <a:srgbClr val="000000"/>
              </a:solidFill>
            </a:endParaRPr>
          </a:p>
          <a:p>
            <a:pPr lvl="1"/>
            <a:endParaRPr lang="en-US" kern="0">
              <a:solidFill>
                <a:srgbClr val="000000"/>
              </a:solidFill>
            </a:endParaRPr>
          </a:p>
          <a:p>
            <a:pPr lvl="2"/>
            <a:endParaRPr lang="en-US" kern="0">
              <a:solidFill>
                <a:srgbClr val="000000"/>
              </a:solidFill>
              <a:latin typeface="Consolas" panose="020B0609020204030204" pitchFamily="49" charset="0"/>
              <a:cs typeface="Consolas" panose="020B0609020204030204" pitchFamily="49" charset="0"/>
            </a:endParaRPr>
          </a:p>
          <a:p>
            <a:endParaRPr lang="en-US" kern="0">
              <a:solidFill>
                <a:srgbClr val="000000"/>
              </a:solidFill>
            </a:endParaRPr>
          </a:p>
        </p:txBody>
      </p:sp>
    </p:spTree>
    <p:extLst>
      <p:ext uri="{BB962C8B-B14F-4D97-AF65-F5344CB8AC3E}">
        <p14:creationId xmlns:p14="http://schemas.microsoft.com/office/powerpoint/2010/main" val="387716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37E2-AA28-4E9C-8E43-7594ABA9656C}"/>
              </a:ext>
            </a:extLst>
          </p:cNvPr>
          <p:cNvSpPr>
            <a:spLocks noGrp="1"/>
          </p:cNvSpPr>
          <p:nvPr>
            <p:ph type="title"/>
          </p:nvPr>
        </p:nvSpPr>
        <p:spPr/>
        <p:txBody>
          <a:bodyPr/>
          <a:lstStyle/>
          <a:p>
            <a:r>
              <a:rPr lang="en-US"/>
              <a:t>Lesson 3: Azure Cosmos DB</a:t>
            </a:r>
          </a:p>
        </p:txBody>
      </p:sp>
      <p:sp>
        <p:nvSpPr>
          <p:cNvPr id="3" name="Text Placeholder 2">
            <a:extLst>
              <a:ext uri="{FF2B5EF4-FFF2-40B4-BE49-F238E27FC236}">
                <a16:creationId xmlns:a16="http://schemas.microsoft.com/office/drawing/2014/main" id="{45C33667-638C-489B-B4A7-D42CA1492ECE}"/>
              </a:ext>
            </a:extLst>
          </p:cNvPr>
          <p:cNvSpPr>
            <a:spLocks noGrp="1"/>
          </p:cNvSpPr>
          <p:nvPr>
            <p:ph type="body" idx="1"/>
          </p:nvPr>
        </p:nvSpPr>
        <p:spPr/>
        <p:txBody>
          <a:bodyPr/>
          <a:lstStyle/>
          <a:p>
            <a:r>
              <a:rPr lang="en-US"/>
              <a:t>Azure Cosmos DB
Partitioning
SQL API</a:t>
            </a:r>
          </a:p>
        </p:txBody>
      </p:sp>
    </p:spTree>
    <p:extLst>
      <p:ext uri="{BB962C8B-B14F-4D97-AF65-F5344CB8AC3E}">
        <p14:creationId xmlns:p14="http://schemas.microsoft.com/office/powerpoint/2010/main" val="94217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5F7C-1989-4D45-8265-55AB0AA5ADDB}"/>
              </a:ext>
            </a:extLst>
          </p:cNvPr>
          <p:cNvSpPr>
            <a:spLocks noGrp="1"/>
          </p:cNvSpPr>
          <p:nvPr>
            <p:ph type="title"/>
          </p:nvPr>
        </p:nvSpPr>
        <p:spPr/>
        <p:txBody>
          <a:bodyPr/>
          <a:lstStyle/>
          <a:p>
            <a:r>
              <a:rPr lang="en-US"/>
              <a:t>Azure Cosmos DB</a:t>
            </a:r>
          </a:p>
        </p:txBody>
      </p:sp>
      <p:sp>
        <p:nvSpPr>
          <p:cNvPr id="6" name="Content Placeholder 2">
            <a:extLst>
              <a:ext uri="{FF2B5EF4-FFF2-40B4-BE49-F238E27FC236}">
                <a16:creationId xmlns:a16="http://schemas.microsoft.com/office/drawing/2014/main" id="{7039E109-7745-4F67-A6CB-30AC9747CE52}"/>
              </a:ext>
            </a:extLst>
          </p:cNvPr>
          <p:cNvSpPr txBox="1">
            <a:spLocks/>
          </p:cNvSpPr>
          <p:nvPr/>
        </p:nvSpPr>
        <p:spPr>
          <a:xfrm>
            <a:off x="1982788" y="1021216"/>
            <a:ext cx="8119156" cy="134361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A globally distributed, massively scalable, multi-model database service</a:t>
            </a:r>
          </a:p>
        </p:txBody>
      </p:sp>
      <p:grpSp>
        <p:nvGrpSpPr>
          <p:cNvPr id="5" name="Group 4">
            <a:extLst>
              <a:ext uri="{FF2B5EF4-FFF2-40B4-BE49-F238E27FC236}">
                <a16:creationId xmlns:a16="http://schemas.microsoft.com/office/drawing/2014/main" id="{0FEF5C2C-DD9C-4A08-9BDD-6D3B829E0FDD}"/>
              </a:ext>
            </a:extLst>
          </p:cNvPr>
          <p:cNvGrpSpPr/>
          <p:nvPr/>
        </p:nvGrpSpPr>
        <p:grpSpPr>
          <a:xfrm>
            <a:off x="2207864" y="3300769"/>
            <a:ext cx="7776272" cy="2145804"/>
            <a:chOff x="216261" y="3300769"/>
            <a:chExt cx="8711478" cy="2403867"/>
          </a:xfrm>
        </p:grpSpPr>
        <p:sp>
          <p:nvSpPr>
            <p:cNvPr id="7" name="Freeform: Shape 827">
              <a:extLst>
                <a:ext uri="{FF2B5EF4-FFF2-40B4-BE49-F238E27FC236}">
                  <a16:creationId xmlns:a16="http://schemas.microsoft.com/office/drawing/2014/main" id="{5BF905C9-8F23-4AD8-91F1-EEDFF8B4DAB4}"/>
                </a:ext>
              </a:extLst>
            </p:cNvPr>
            <p:cNvSpPr/>
            <p:nvPr/>
          </p:nvSpPr>
          <p:spPr>
            <a:xfrm>
              <a:off x="740119" y="3881093"/>
              <a:ext cx="478349" cy="22113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solidFill>
              <a:srgbClr val="4472C4"/>
            </a:solidFill>
            <a:ln w="12700" cap="flat" cmpd="sng" algn="ctr">
              <a:noFill/>
              <a:prstDash val="solid"/>
              <a:miter lim="800000"/>
            </a:ln>
            <a:effectLst/>
          </p:spPr>
          <p:txBody>
            <a:bodyPr rtlCol="0" anchor="ctr"/>
            <a:lstStyle/>
            <a:p>
              <a:pPr algn="ctr">
                <a:defRPr/>
              </a:pPr>
              <a:endParaRPr lang="en-US" sz="1600" kern="0">
                <a:solidFill>
                  <a:srgbClr val="FFFFFF"/>
                </a:solidFill>
                <a:latin typeface="Segoe UI"/>
                <a:cs typeface="Arial" charset="0"/>
              </a:endParaRPr>
            </a:p>
          </p:txBody>
        </p:sp>
        <p:sp>
          <p:nvSpPr>
            <p:cNvPr id="9" name="Freeform: Shape 28">
              <a:extLst>
                <a:ext uri="{FF2B5EF4-FFF2-40B4-BE49-F238E27FC236}">
                  <a16:creationId xmlns:a16="http://schemas.microsoft.com/office/drawing/2014/main" id="{4DDC9176-6D0F-497B-AF21-40B9BA86B53D}"/>
                </a:ext>
              </a:extLst>
            </p:cNvPr>
            <p:cNvSpPr/>
            <p:nvPr/>
          </p:nvSpPr>
          <p:spPr>
            <a:xfrm>
              <a:off x="3273678" y="3300769"/>
              <a:ext cx="516188" cy="44501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rgbClr val="4472C4"/>
            </a:solidFill>
            <a:ln w="12700" cap="flat" cmpd="sng" algn="ctr">
              <a:noFill/>
              <a:prstDash val="solid"/>
              <a:miter lim="800000"/>
            </a:ln>
            <a:effectLst/>
          </p:spPr>
          <p:txBody>
            <a:bodyPr rtlCol="0" anchor="ctr"/>
            <a:lstStyle/>
            <a:p>
              <a:pPr algn="ctr">
                <a:defRPr/>
              </a:pPr>
              <a:endParaRPr lang="en-US" sz="1600" kern="0">
                <a:solidFill>
                  <a:srgbClr val="FFFFFF"/>
                </a:solidFill>
                <a:latin typeface="Segoe UI"/>
                <a:cs typeface="Arial" charset="0"/>
              </a:endParaRPr>
            </a:p>
          </p:txBody>
        </p:sp>
        <p:pic>
          <p:nvPicPr>
            <p:cNvPr id="10" name="Picture 9" descr="https://upload.wikimedia.org/wikipedia/en/thumb/5/54/Gremlin_%28programming_language%29.png/383px-Gremlin_%28programming_language%29.png">
              <a:extLst>
                <a:ext uri="{FF2B5EF4-FFF2-40B4-BE49-F238E27FC236}">
                  <a16:creationId xmlns:a16="http://schemas.microsoft.com/office/drawing/2014/main" id="{D881C218-DF59-4E9B-B7D9-C6AE6177E0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5952" y="3306439"/>
              <a:ext cx="1114016" cy="433391"/>
            </a:xfrm>
            <a:prstGeom prst="rect">
              <a:avLst/>
            </a:prstGeom>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2E2E98E-2B3C-4597-8191-73C5742E5EFA}"/>
                </a:ext>
              </a:extLst>
            </p:cNvPr>
            <p:cNvGrpSpPr/>
            <p:nvPr/>
          </p:nvGrpSpPr>
          <p:grpSpPr>
            <a:xfrm>
              <a:off x="6480479" y="4314922"/>
              <a:ext cx="418678" cy="269332"/>
              <a:chOff x="7117181" y="5146654"/>
              <a:chExt cx="663064" cy="426544"/>
            </a:xfrm>
            <a:solidFill>
              <a:srgbClr val="59B4D9"/>
            </a:solidFill>
          </p:grpSpPr>
          <p:sp>
            <p:nvSpPr>
              <p:cNvPr id="12" name="Oval 11">
                <a:extLst>
                  <a:ext uri="{FF2B5EF4-FFF2-40B4-BE49-F238E27FC236}">
                    <a16:creationId xmlns:a16="http://schemas.microsoft.com/office/drawing/2014/main" id="{6ACAF5BC-EB1C-4246-A0B4-41B598EA8359}"/>
                  </a:ext>
                </a:extLst>
              </p:cNvPr>
              <p:cNvSpPr/>
              <p:nvPr/>
            </p:nvSpPr>
            <p:spPr bwMode="auto">
              <a:xfrm rot="715722">
                <a:off x="7117181" y="5146654"/>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13" name="Oval 12">
                <a:extLst>
                  <a:ext uri="{FF2B5EF4-FFF2-40B4-BE49-F238E27FC236}">
                    <a16:creationId xmlns:a16="http://schemas.microsoft.com/office/drawing/2014/main" id="{281BF1BC-3D14-430C-8901-A361EABAF6FF}"/>
                  </a:ext>
                </a:extLst>
              </p:cNvPr>
              <p:cNvSpPr/>
              <p:nvPr/>
            </p:nvSpPr>
            <p:spPr bwMode="auto">
              <a:xfrm>
                <a:off x="7476127" y="5224668"/>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14" name="Oval 13">
                <a:extLst>
                  <a:ext uri="{FF2B5EF4-FFF2-40B4-BE49-F238E27FC236}">
                    <a16:creationId xmlns:a16="http://schemas.microsoft.com/office/drawing/2014/main" id="{DB654F8A-6262-4B8B-B1A6-8F9DA834582B}"/>
                  </a:ext>
                </a:extLst>
              </p:cNvPr>
              <p:cNvSpPr/>
              <p:nvPr/>
            </p:nvSpPr>
            <p:spPr bwMode="auto">
              <a:xfrm>
                <a:off x="7296654" y="5448552"/>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15" name="Oval 14">
                <a:extLst>
                  <a:ext uri="{FF2B5EF4-FFF2-40B4-BE49-F238E27FC236}">
                    <a16:creationId xmlns:a16="http://schemas.microsoft.com/office/drawing/2014/main" id="{006A1B5B-27F5-4545-B869-684A99F03A5D}"/>
                  </a:ext>
                </a:extLst>
              </p:cNvPr>
              <p:cNvSpPr/>
              <p:nvPr/>
            </p:nvSpPr>
            <p:spPr bwMode="auto">
              <a:xfrm>
                <a:off x="7655599" y="5448552"/>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cxnSp>
            <p:nvCxnSpPr>
              <p:cNvPr id="16" name="Straight Connector 15">
                <a:extLst>
                  <a:ext uri="{FF2B5EF4-FFF2-40B4-BE49-F238E27FC236}">
                    <a16:creationId xmlns:a16="http://schemas.microsoft.com/office/drawing/2014/main" id="{E9BFAE26-7948-4CCA-9A15-DA9A1CF0F4AB}"/>
                  </a:ext>
                </a:extLst>
              </p:cNvPr>
              <p:cNvCxnSpPr>
                <a:cxnSpLocks/>
              </p:cNvCxnSpPr>
              <p:nvPr/>
            </p:nvCxnSpPr>
            <p:spPr>
              <a:xfrm>
                <a:off x="7240481" y="5221859"/>
                <a:ext cx="235646" cy="65132"/>
              </a:xfrm>
              <a:prstGeom prst="line">
                <a:avLst/>
              </a:prstGeom>
              <a:grpFill/>
              <a:ln w="12700" cap="flat" cmpd="sng" algn="ctr">
                <a:solidFill>
                  <a:srgbClr val="44546A"/>
                </a:solidFill>
                <a:prstDash val="sysDot"/>
                <a:miter lim="800000"/>
                <a:headEnd type="none"/>
                <a:tailEnd type="none"/>
              </a:ln>
              <a:effectLst/>
            </p:spPr>
          </p:cxnSp>
          <p:cxnSp>
            <p:nvCxnSpPr>
              <p:cNvPr id="17" name="Straight Connector 16">
                <a:extLst>
                  <a:ext uri="{FF2B5EF4-FFF2-40B4-BE49-F238E27FC236}">
                    <a16:creationId xmlns:a16="http://schemas.microsoft.com/office/drawing/2014/main" id="{BFB6FE61-E1C7-45F8-81AB-88FA87D5F491}"/>
                  </a:ext>
                </a:extLst>
              </p:cNvPr>
              <p:cNvCxnSpPr>
                <a:cxnSpLocks/>
              </p:cNvCxnSpPr>
              <p:nvPr/>
            </p:nvCxnSpPr>
            <p:spPr>
              <a:xfrm>
                <a:off x="7421300" y="5510875"/>
                <a:ext cx="234299" cy="0"/>
              </a:xfrm>
              <a:prstGeom prst="line">
                <a:avLst/>
              </a:prstGeom>
              <a:grpFill/>
              <a:ln w="12700" cap="flat" cmpd="sng" algn="ctr">
                <a:solidFill>
                  <a:srgbClr val="44546A"/>
                </a:solidFill>
                <a:prstDash val="sysDot"/>
                <a:miter lim="800000"/>
                <a:headEnd type="none"/>
                <a:tailEnd type="none"/>
              </a:ln>
              <a:effectLst/>
            </p:spPr>
          </p:cxnSp>
          <p:cxnSp>
            <p:nvCxnSpPr>
              <p:cNvPr id="18" name="Straight Connector 17">
                <a:extLst>
                  <a:ext uri="{FF2B5EF4-FFF2-40B4-BE49-F238E27FC236}">
                    <a16:creationId xmlns:a16="http://schemas.microsoft.com/office/drawing/2014/main" id="{AFF3E376-F845-4924-BCC7-484A4208880A}"/>
                  </a:ext>
                </a:extLst>
              </p:cNvPr>
              <p:cNvCxnSpPr>
                <a:cxnSpLocks/>
              </p:cNvCxnSpPr>
              <p:nvPr/>
            </p:nvCxnSpPr>
            <p:spPr>
              <a:xfrm>
                <a:off x="7582519" y="5331060"/>
                <a:ext cx="91334" cy="135746"/>
              </a:xfrm>
              <a:prstGeom prst="line">
                <a:avLst/>
              </a:prstGeom>
              <a:grpFill/>
              <a:ln w="12700" cap="flat" cmpd="sng" algn="ctr">
                <a:solidFill>
                  <a:srgbClr val="44546A"/>
                </a:solidFill>
                <a:prstDash val="sysDot"/>
                <a:miter lim="800000"/>
                <a:headEnd type="none"/>
                <a:tailEnd type="none"/>
              </a:ln>
              <a:effectLst/>
            </p:spPr>
          </p:cxnSp>
          <p:cxnSp>
            <p:nvCxnSpPr>
              <p:cNvPr id="19" name="Straight Connector 18">
                <a:extLst>
                  <a:ext uri="{FF2B5EF4-FFF2-40B4-BE49-F238E27FC236}">
                    <a16:creationId xmlns:a16="http://schemas.microsoft.com/office/drawing/2014/main" id="{946CCF17-4427-48B5-8848-FBDB889F63B5}"/>
                  </a:ext>
                </a:extLst>
              </p:cNvPr>
              <p:cNvCxnSpPr>
                <a:cxnSpLocks/>
              </p:cNvCxnSpPr>
              <p:nvPr/>
            </p:nvCxnSpPr>
            <p:spPr>
              <a:xfrm flipV="1">
                <a:off x="7403046" y="5331060"/>
                <a:ext cx="91335" cy="135746"/>
              </a:xfrm>
              <a:prstGeom prst="line">
                <a:avLst/>
              </a:prstGeom>
              <a:grpFill/>
              <a:ln w="12700" cap="flat" cmpd="sng" algn="ctr">
                <a:solidFill>
                  <a:srgbClr val="44546A"/>
                </a:solidFill>
                <a:prstDash val="sysDot"/>
                <a:miter lim="800000"/>
                <a:headEnd type="none"/>
                <a:tailEnd type="none"/>
              </a:ln>
              <a:effectLst/>
            </p:spPr>
          </p:cxnSp>
        </p:grpSp>
        <p:grpSp>
          <p:nvGrpSpPr>
            <p:cNvPr id="20" name="Group 19">
              <a:extLst>
                <a:ext uri="{FF2B5EF4-FFF2-40B4-BE49-F238E27FC236}">
                  <a16:creationId xmlns:a16="http://schemas.microsoft.com/office/drawing/2014/main" id="{A04A7768-7A3F-481E-B359-B776B5E211D1}"/>
                </a:ext>
              </a:extLst>
            </p:cNvPr>
            <p:cNvGrpSpPr/>
            <p:nvPr/>
          </p:nvGrpSpPr>
          <p:grpSpPr>
            <a:xfrm>
              <a:off x="5131599" y="4105315"/>
              <a:ext cx="356484" cy="338000"/>
              <a:chOff x="7128988" y="4166153"/>
              <a:chExt cx="604908" cy="573541"/>
            </a:xfrm>
          </p:grpSpPr>
          <p:cxnSp>
            <p:nvCxnSpPr>
              <p:cNvPr id="21" name="Straight Connector 20">
                <a:extLst>
                  <a:ext uri="{FF2B5EF4-FFF2-40B4-BE49-F238E27FC236}">
                    <a16:creationId xmlns:a16="http://schemas.microsoft.com/office/drawing/2014/main" id="{1C2C489C-8D00-45C9-ABBD-0A8823972D2F}"/>
                  </a:ext>
                </a:extLst>
              </p:cNvPr>
              <p:cNvCxnSpPr>
                <a:cxnSpLocks/>
              </p:cNvCxnSpPr>
              <p:nvPr/>
            </p:nvCxnSpPr>
            <p:spPr>
              <a:xfrm>
                <a:off x="7128988" y="4451736"/>
                <a:ext cx="238107" cy="72556"/>
              </a:xfrm>
              <a:prstGeom prst="line">
                <a:avLst/>
              </a:prstGeom>
              <a:solidFill>
                <a:srgbClr val="B8D432"/>
              </a:solidFill>
              <a:ln w="12700" cap="flat" cmpd="sng" algn="ctr">
                <a:solidFill>
                  <a:srgbClr val="44546A"/>
                </a:solidFill>
                <a:prstDash val="sysDot"/>
                <a:miter lim="800000"/>
                <a:headEnd type="none"/>
                <a:tailEnd type="none"/>
              </a:ln>
              <a:effectLst/>
            </p:spPr>
          </p:cxnSp>
          <p:cxnSp>
            <p:nvCxnSpPr>
              <p:cNvPr id="22" name="Straight Connector 21">
                <a:extLst>
                  <a:ext uri="{FF2B5EF4-FFF2-40B4-BE49-F238E27FC236}">
                    <a16:creationId xmlns:a16="http://schemas.microsoft.com/office/drawing/2014/main" id="{9CD5281D-B215-4234-96E0-73FBBDDEDBD4}"/>
                  </a:ext>
                </a:extLst>
              </p:cNvPr>
              <p:cNvCxnSpPr>
                <a:cxnSpLocks/>
              </p:cNvCxnSpPr>
              <p:nvPr/>
            </p:nvCxnSpPr>
            <p:spPr>
              <a:xfrm flipV="1">
                <a:off x="7128988" y="4379180"/>
                <a:ext cx="233873" cy="72556"/>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3" name="Oval 22">
                <a:extLst>
                  <a:ext uri="{FF2B5EF4-FFF2-40B4-BE49-F238E27FC236}">
                    <a16:creationId xmlns:a16="http://schemas.microsoft.com/office/drawing/2014/main" id="{D9D5A5F7-51C3-4D69-B606-D2BC6E8DBB98}"/>
                  </a:ext>
                </a:extLst>
              </p:cNvPr>
              <p:cNvSpPr/>
              <p:nvPr/>
            </p:nvSpPr>
            <p:spPr bwMode="auto">
              <a:xfrm>
                <a:off x="7128988" y="4383154"/>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cxnSp>
            <p:nvCxnSpPr>
              <p:cNvPr id="24" name="Straight Connector 23">
                <a:extLst>
                  <a:ext uri="{FF2B5EF4-FFF2-40B4-BE49-F238E27FC236}">
                    <a16:creationId xmlns:a16="http://schemas.microsoft.com/office/drawing/2014/main" id="{B29C37D7-B45F-45F9-907D-599D7107AD4D}"/>
                  </a:ext>
                </a:extLst>
              </p:cNvPr>
              <p:cNvCxnSpPr>
                <a:cxnSpLocks/>
              </p:cNvCxnSpPr>
              <p:nvPr/>
            </p:nvCxnSpPr>
            <p:spPr>
              <a:xfrm>
                <a:off x="7367095" y="4524292"/>
                <a:ext cx="241432" cy="108368"/>
              </a:xfrm>
              <a:prstGeom prst="line">
                <a:avLst/>
              </a:prstGeom>
              <a:solidFill>
                <a:srgbClr val="B8D432"/>
              </a:solidFill>
              <a:ln w="12700" cap="flat" cmpd="sng" algn="ctr">
                <a:solidFill>
                  <a:srgbClr val="44546A"/>
                </a:solidFill>
                <a:prstDash val="sysDot"/>
                <a:miter lim="800000"/>
                <a:headEnd type="none"/>
                <a:tailEnd type="none"/>
              </a:ln>
              <a:effectLst/>
            </p:spPr>
          </p:cxnSp>
          <p:cxnSp>
            <p:nvCxnSpPr>
              <p:cNvPr id="25" name="Straight Connector 24">
                <a:extLst>
                  <a:ext uri="{FF2B5EF4-FFF2-40B4-BE49-F238E27FC236}">
                    <a16:creationId xmlns:a16="http://schemas.microsoft.com/office/drawing/2014/main" id="{A54707FF-5BC5-4A6D-B9BC-7B380F723FC7}"/>
                  </a:ext>
                </a:extLst>
              </p:cNvPr>
              <p:cNvCxnSpPr>
                <a:cxnSpLocks/>
              </p:cNvCxnSpPr>
              <p:nvPr/>
            </p:nvCxnSpPr>
            <p:spPr>
              <a:xfrm>
                <a:off x="7367095" y="4524292"/>
                <a:ext cx="229638" cy="1361"/>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6" name="Oval 25">
                <a:extLst>
                  <a:ext uri="{FF2B5EF4-FFF2-40B4-BE49-F238E27FC236}">
                    <a16:creationId xmlns:a16="http://schemas.microsoft.com/office/drawing/2014/main" id="{034ED9BE-0B06-47AA-9AE1-9D4604E50CF4}"/>
                  </a:ext>
                </a:extLst>
              </p:cNvPr>
              <p:cNvSpPr/>
              <p:nvPr/>
            </p:nvSpPr>
            <p:spPr bwMode="auto">
              <a:xfrm rot="20946206">
                <a:off x="7596733" y="4602531"/>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sp>
            <p:nvSpPr>
              <p:cNvPr id="27" name="Oval 26">
                <a:extLst>
                  <a:ext uri="{FF2B5EF4-FFF2-40B4-BE49-F238E27FC236}">
                    <a16:creationId xmlns:a16="http://schemas.microsoft.com/office/drawing/2014/main" id="{BA3E5A5D-15D1-4EB2-87DA-C1935C55B364}"/>
                  </a:ext>
                </a:extLst>
              </p:cNvPr>
              <p:cNvSpPr/>
              <p:nvPr/>
            </p:nvSpPr>
            <p:spPr bwMode="auto">
              <a:xfrm>
                <a:off x="7596733" y="4457071"/>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cxnSp>
            <p:nvCxnSpPr>
              <p:cNvPr id="28" name="Straight Connector 27">
                <a:extLst>
                  <a:ext uri="{FF2B5EF4-FFF2-40B4-BE49-F238E27FC236}">
                    <a16:creationId xmlns:a16="http://schemas.microsoft.com/office/drawing/2014/main" id="{E374E546-17A2-41E0-B191-6D4D99E724DD}"/>
                  </a:ext>
                </a:extLst>
              </p:cNvPr>
              <p:cNvCxnSpPr>
                <a:cxnSpLocks/>
              </p:cNvCxnSpPr>
              <p:nvPr/>
            </p:nvCxnSpPr>
            <p:spPr>
              <a:xfrm>
                <a:off x="7362861" y="4379181"/>
                <a:ext cx="233872" cy="1013"/>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9" name="Oval 28">
                <a:extLst>
                  <a:ext uri="{FF2B5EF4-FFF2-40B4-BE49-F238E27FC236}">
                    <a16:creationId xmlns:a16="http://schemas.microsoft.com/office/drawing/2014/main" id="{982F1423-B946-4572-93EA-44EA8A6D99AA}"/>
                  </a:ext>
                </a:extLst>
              </p:cNvPr>
              <p:cNvSpPr/>
              <p:nvPr/>
            </p:nvSpPr>
            <p:spPr bwMode="auto">
              <a:xfrm>
                <a:off x="7367095" y="4455710"/>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cxnSp>
            <p:nvCxnSpPr>
              <p:cNvPr id="30" name="Straight Connector 29">
                <a:extLst>
                  <a:ext uri="{FF2B5EF4-FFF2-40B4-BE49-F238E27FC236}">
                    <a16:creationId xmlns:a16="http://schemas.microsoft.com/office/drawing/2014/main" id="{AE546D1D-823C-4C6A-BE72-0F26406DB375}"/>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31" name="Oval 30">
                <a:extLst>
                  <a:ext uri="{FF2B5EF4-FFF2-40B4-BE49-F238E27FC236}">
                    <a16:creationId xmlns:a16="http://schemas.microsoft.com/office/drawing/2014/main" id="{C2BE4EB4-1E09-4385-A2C8-362D8719975B}"/>
                  </a:ext>
                </a:extLst>
              </p:cNvPr>
              <p:cNvSpPr/>
              <p:nvPr/>
            </p:nvSpPr>
            <p:spPr bwMode="auto">
              <a:xfrm>
                <a:off x="7362861" y="4310599"/>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sp>
            <p:nvSpPr>
              <p:cNvPr id="32" name="Oval 31">
                <a:extLst>
                  <a:ext uri="{FF2B5EF4-FFF2-40B4-BE49-F238E27FC236}">
                    <a16:creationId xmlns:a16="http://schemas.microsoft.com/office/drawing/2014/main" id="{226B0163-15DF-44EB-ACBB-1D5BE8B97F33}"/>
                  </a:ext>
                </a:extLst>
              </p:cNvPr>
              <p:cNvSpPr/>
              <p:nvPr/>
            </p:nvSpPr>
            <p:spPr bwMode="auto">
              <a:xfrm>
                <a:off x="7596733" y="4311612"/>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sp>
            <p:nvSpPr>
              <p:cNvPr id="33" name="Oval 32">
                <a:extLst>
                  <a:ext uri="{FF2B5EF4-FFF2-40B4-BE49-F238E27FC236}">
                    <a16:creationId xmlns:a16="http://schemas.microsoft.com/office/drawing/2014/main" id="{80FCA96F-E733-4D88-BD01-6AE5B72B6A84}"/>
                  </a:ext>
                </a:extLst>
              </p:cNvPr>
              <p:cNvSpPr/>
              <p:nvPr/>
            </p:nvSpPr>
            <p:spPr bwMode="auto">
              <a:xfrm rot="377738">
                <a:off x="7596733" y="4166153"/>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grpSp>
        <p:sp>
          <p:nvSpPr>
            <p:cNvPr id="34" name="TextBox 33">
              <a:extLst>
                <a:ext uri="{FF2B5EF4-FFF2-40B4-BE49-F238E27FC236}">
                  <a16:creationId xmlns:a16="http://schemas.microsoft.com/office/drawing/2014/main" id="{39BCFBB0-64CA-4B0A-B894-70671EFB397A}"/>
                </a:ext>
              </a:extLst>
            </p:cNvPr>
            <p:cNvSpPr txBox="1"/>
            <p:nvPr/>
          </p:nvSpPr>
          <p:spPr>
            <a:xfrm>
              <a:off x="3159232" y="4396045"/>
              <a:ext cx="1073164" cy="275833"/>
            </a:xfrm>
            <a:prstGeom prst="rect">
              <a:avLst/>
            </a:prstGeom>
            <a:noFill/>
          </p:spPr>
          <p:txBody>
            <a:bodyPr wrap="none" lIns="0" rtlCol="0">
              <a:spAutoFit/>
            </a:bodyPr>
            <a:lstStyle/>
            <a:p>
              <a:pPr algn="ctr">
                <a:defRPr/>
              </a:pPr>
              <a:r>
                <a:rPr lang="en-US" sz="1000">
                  <a:solidFill>
                    <a:srgbClr val="0078D7"/>
                  </a:solidFill>
                  <a:latin typeface="Segoe UI Semibold" panose="020B0702040204020203" pitchFamily="34" charset="0"/>
                  <a:cs typeface="Segoe UI Semibold" panose="020B0702040204020203" pitchFamily="34" charset="0"/>
                </a:rPr>
                <a:t>Column-family</a:t>
              </a:r>
            </a:p>
          </p:txBody>
        </p:sp>
        <p:sp>
          <p:nvSpPr>
            <p:cNvPr id="35" name="TextBox 34">
              <a:extLst>
                <a:ext uri="{FF2B5EF4-FFF2-40B4-BE49-F238E27FC236}">
                  <a16:creationId xmlns:a16="http://schemas.microsoft.com/office/drawing/2014/main" id="{95A4395B-7390-4234-8049-485CC23D1788}"/>
                </a:ext>
              </a:extLst>
            </p:cNvPr>
            <p:cNvSpPr txBox="1"/>
            <p:nvPr/>
          </p:nvSpPr>
          <p:spPr>
            <a:xfrm>
              <a:off x="4967076" y="4449597"/>
              <a:ext cx="785836" cy="275833"/>
            </a:xfrm>
            <a:prstGeom prst="rect">
              <a:avLst/>
            </a:prstGeom>
            <a:noFill/>
          </p:spPr>
          <p:txBody>
            <a:bodyPr wrap="none" lIns="0" rtlCol="0">
              <a:spAutoFit/>
            </a:bodyPr>
            <a:lstStyle/>
            <a:p>
              <a:pPr algn="ctr">
                <a:defRPr/>
              </a:pPr>
              <a:r>
                <a:rPr lang="en-US" sz="1000">
                  <a:solidFill>
                    <a:srgbClr val="0078D7"/>
                  </a:solidFill>
                  <a:latin typeface="Segoe UI Semibold" panose="020B0702040204020203" pitchFamily="34" charset="0"/>
                  <a:cs typeface="Segoe UI Semibold" panose="020B0702040204020203" pitchFamily="34" charset="0"/>
                </a:rPr>
                <a:t>Document</a:t>
              </a:r>
            </a:p>
          </p:txBody>
        </p:sp>
        <p:sp>
          <p:nvSpPr>
            <p:cNvPr id="36" name="TextBox 35">
              <a:extLst>
                <a:ext uri="{FF2B5EF4-FFF2-40B4-BE49-F238E27FC236}">
                  <a16:creationId xmlns:a16="http://schemas.microsoft.com/office/drawing/2014/main" id="{3A13ED11-0199-4D0C-BEDC-269D880D3467}"/>
                </a:ext>
              </a:extLst>
            </p:cNvPr>
            <p:cNvSpPr txBox="1"/>
            <p:nvPr/>
          </p:nvSpPr>
          <p:spPr>
            <a:xfrm>
              <a:off x="6514081" y="4655469"/>
              <a:ext cx="503898" cy="275833"/>
            </a:xfrm>
            <a:prstGeom prst="rect">
              <a:avLst/>
            </a:prstGeom>
            <a:noFill/>
          </p:spPr>
          <p:txBody>
            <a:bodyPr wrap="none" lIns="0" rtlCol="0">
              <a:spAutoFit/>
            </a:bodyPr>
            <a:lstStyle/>
            <a:p>
              <a:pPr algn="ctr">
                <a:defRPr/>
              </a:pPr>
              <a:r>
                <a:rPr lang="en-US" sz="1000">
                  <a:solidFill>
                    <a:srgbClr val="0078D7"/>
                  </a:solidFill>
                  <a:latin typeface="Segoe UI Semibold" panose="020B0702040204020203" pitchFamily="34" charset="0"/>
                  <a:cs typeface="Segoe UI Semibold" panose="020B0702040204020203" pitchFamily="34" charset="0"/>
                </a:rPr>
                <a:t>Graph</a:t>
              </a:r>
            </a:p>
          </p:txBody>
        </p:sp>
        <p:sp>
          <p:nvSpPr>
            <p:cNvPr id="37" name="TextBox 36">
              <a:extLst>
                <a:ext uri="{FF2B5EF4-FFF2-40B4-BE49-F238E27FC236}">
                  <a16:creationId xmlns:a16="http://schemas.microsoft.com/office/drawing/2014/main" id="{F069EAC9-9D5B-4079-8C5E-FFC8619D9093}"/>
                </a:ext>
              </a:extLst>
            </p:cNvPr>
            <p:cNvSpPr txBox="1"/>
            <p:nvPr/>
          </p:nvSpPr>
          <p:spPr>
            <a:xfrm>
              <a:off x="573034" y="5428803"/>
              <a:ext cx="1911076"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Turnkey global distribution</a:t>
              </a:r>
            </a:p>
          </p:txBody>
        </p:sp>
        <p:sp>
          <p:nvSpPr>
            <p:cNvPr id="38" name="TextBox 37">
              <a:extLst>
                <a:ext uri="{FF2B5EF4-FFF2-40B4-BE49-F238E27FC236}">
                  <a16:creationId xmlns:a16="http://schemas.microsoft.com/office/drawing/2014/main" id="{A206608A-0E54-47EB-B5E4-3CCFE8BDA530}"/>
                </a:ext>
              </a:extLst>
            </p:cNvPr>
            <p:cNvSpPr txBox="1"/>
            <p:nvPr/>
          </p:nvSpPr>
          <p:spPr>
            <a:xfrm>
              <a:off x="1902868" y="5031081"/>
              <a:ext cx="1771005" cy="448229"/>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Elastic scale out </a:t>
              </a:r>
            </a:p>
            <a:p>
              <a:pPr algn="ctr" defTabSz="857124">
                <a:defRPr/>
              </a:pPr>
              <a:r>
                <a:rPr lang="en-US" sz="1000" kern="0">
                  <a:solidFill>
                    <a:srgbClr val="002050"/>
                  </a:solidFill>
                  <a:latin typeface="Segoe UI"/>
                  <a:cs typeface="Segoe UI Light" panose="020B0502040204020203" pitchFamily="34" charset="0"/>
                </a:rPr>
                <a:t>of storage &amp; throughput</a:t>
              </a:r>
            </a:p>
          </p:txBody>
        </p:sp>
        <p:sp>
          <p:nvSpPr>
            <p:cNvPr id="39" name="TextBox 38">
              <a:extLst>
                <a:ext uri="{FF2B5EF4-FFF2-40B4-BE49-F238E27FC236}">
                  <a16:creationId xmlns:a16="http://schemas.microsoft.com/office/drawing/2014/main" id="{A96CA403-741E-46EC-890D-608560B4AC5F}"/>
                </a:ext>
              </a:extLst>
            </p:cNvPr>
            <p:cNvSpPr txBox="1"/>
            <p:nvPr/>
          </p:nvSpPr>
          <p:spPr>
            <a:xfrm>
              <a:off x="2985963" y="4827860"/>
              <a:ext cx="3049605"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Guaranteed low latency at the 99</a:t>
              </a:r>
              <a:r>
                <a:rPr lang="en-US" sz="1000" kern="0" baseline="30000">
                  <a:solidFill>
                    <a:srgbClr val="002050"/>
                  </a:solidFill>
                  <a:latin typeface="Segoe UI"/>
                  <a:cs typeface="Segoe UI Light" panose="020B0502040204020203" pitchFamily="34" charset="0"/>
                </a:rPr>
                <a:t>th</a:t>
              </a:r>
              <a:r>
                <a:rPr lang="en-US" sz="1000" kern="0">
                  <a:solidFill>
                    <a:srgbClr val="002050"/>
                  </a:solidFill>
                  <a:latin typeface="Segoe UI"/>
                  <a:cs typeface="Segoe UI Light" panose="020B0502040204020203" pitchFamily="34" charset="0"/>
                </a:rPr>
                <a:t> percentile</a:t>
              </a:r>
            </a:p>
          </p:txBody>
        </p:sp>
        <p:sp>
          <p:nvSpPr>
            <p:cNvPr id="40" name="TextBox 39">
              <a:extLst>
                <a:ext uri="{FF2B5EF4-FFF2-40B4-BE49-F238E27FC236}">
                  <a16:creationId xmlns:a16="http://schemas.microsoft.com/office/drawing/2014/main" id="{5EBFC2C4-D6A1-4C59-A72C-BCE6AA048A07}"/>
                </a:ext>
              </a:extLst>
            </p:cNvPr>
            <p:cNvSpPr txBox="1"/>
            <p:nvPr/>
          </p:nvSpPr>
          <p:spPr>
            <a:xfrm>
              <a:off x="7012911" y="5428803"/>
              <a:ext cx="1530370"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Comprehensive SLAs</a:t>
              </a:r>
            </a:p>
          </p:txBody>
        </p:sp>
        <p:sp>
          <p:nvSpPr>
            <p:cNvPr id="41" name="TextBox 40">
              <a:extLst>
                <a:ext uri="{FF2B5EF4-FFF2-40B4-BE49-F238E27FC236}">
                  <a16:creationId xmlns:a16="http://schemas.microsoft.com/office/drawing/2014/main" id="{9C3353E9-EAB2-4452-B6A9-DB1CCEDE1047}"/>
                </a:ext>
              </a:extLst>
            </p:cNvPr>
            <p:cNvSpPr txBox="1"/>
            <p:nvPr/>
          </p:nvSpPr>
          <p:spPr>
            <a:xfrm>
              <a:off x="5077368" y="5123182"/>
              <a:ext cx="2550376"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Five well-defined consistency models</a:t>
              </a:r>
            </a:p>
          </p:txBody>
        </p:sp>
        <p:grpSp>
          <p:nvGrpSpPr>
            <p:cNvPr id="4" name="Group 3" descr="Illustration of the Azure Cosmos DB multimodel, scalable database service. On top, from left to right, are logos of SQL, MongoDB, Table API, JX S, and Apache Cassandra. In the center row, images depict key-value pairs, a column family, a document, and a graph. At the bottom several Cosmos DB benefits are listed, including global distribution, elastic scale, guaranteed low latency, firewall-defined consistency, and comprehensive Service Level Agreements, or SLAs.">
              <a:extLst>
                <a:ext uri="{FF2B5EF4-FFF2-40B4-BE49-F238E27FC236}">
                  <a16:creationId xmlns:a16="http://schemas.microsoft.com/office/drawing/2014/main" id="{59E4A22E-67E9-4F7F-8262-98B6C5763F37}"/>
                </a:ext>
              </a:extLst>
            </p:cNvPr>
            <p:cNvGrpSpPr/>
            <p:nvPr/>
          </p:nvGrpSpPr>
          <p:grpSpPr>
            <a:xfrm>
              <a:off x="216261" y="3394978"/>
              <a:ext cx="8711478" cy="2079406"/>
              <a:chOff x="216261" y="3394978"/>
              <a:chExt cx="8711478" cy="2079406"/>
            </a:xfrm>
          </p:grpSpPr>
          <p:pic>
            <p:nvPicPr>
              <p:cNvPr id="8" name="Picture 7" descr="https://c2.staticflickr.com/4/3701/19224697601_d03ecccf71_o.png">
                <a:extLst>
                  <a:ext uri="{FF2B5EF4-FFF2-40B4-BE49-F238E27FC236}">
                    <a16:creationId xmlns:a16="http://schemas.microsoft.com/office/drawing/2014/main" id="{8B0B111D-9BE5-43C8-AA6E-4849A844FF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872883" y="3394978"/>
                <a:ext cx="395691" cy="5487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CD6EF16-A536-4229-9856-1B048D645BFC}"/>
                  </a:ext>
                </a:extLst>
              </p:cNvPr>
              <p:cNvGrpSpPr/>
              <p:nvPr/>
            </p:nvGrpSpPr>
            <p:grpSpPr>
              <a:xfrm>
                <a:off x="216261" y="3950459"/>
                <a:ext cx="8711478" cy="1523925"/>
                <a:chOff x="216261" y="3950459"/>
                <a:chExt cx="8711478" cy="1523925"/>
              </a:xfrm>
            </p:grpSpPr>
            <p:sp>
              <p:nvSpPr>
                <p:cNvPr id="42" name="Freeform: Shape 8">
                  <a:extLst>
                    <a:ext uri="{FF2B5EF4-FFF2-40B4-BE49-F238E27FC236}">
                      <a16:creationId xmlns:a16="http://schemas.microsoft.com/office/drawing/2014/main" id="{3EA498A3-AB0E-4119-B195-6B70BCB86CDF}"/>
                    </a:ext>
                  </a:extLst>
                </p:cNvPr>
                <p:cNvSpPr/>
                <p:nvPr/>
              </p:nvSpPr>
              <p:spPr>
                <a:xfrm>
                  <a:off x="216261" y="4733363"/>
                  <a:ext cx="8711478" cy="74102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2700" cap="flat" cmpd="sng" algn="ctr">
                  <a:solidFill>
                    <a:srgbClr val="4472C4"/>
                  </a:solidFill>
                  <a:prstDash val="lgDash"/>
                  <a:miter lim="800000"/>
                </a:ln>
                <a:effectLst/>
              </p:spPr>
              <p:txBody>
                <a:bodyPr rtlCol="0" anchor="ctr"/>
                <a:lstStyle/>
                <a:p>
                  <a:pPr algn="ctr">
                    <a:defRPr/>
                  </a:pPr>
                  <a:endParaRPr lang="en-US" sz="1600" kern="0">
                    <a:solidFill>
                      <a:srgbClr val="FFFFFF"/>
                    </a:solidFill>
                    <a:latin typeface="Segoe UI"/>
                    <a:cs typeface="Arial" charset="0"/>
                  </a:endParaRPr>
                </a:p>
              </p:txBody>
            </p:sp>
            <p:sp>
              <p:nvSpPr>
                <p:cNvPr id="43" name="Freeform: Shape 927">
                  <a:extLst>
                    <a:ext uri="{FF2B5EF4-FFF2-40B4-BE49-F238E27FC236}">
                      <a16:creationId xmlns:a16="http://schemas.microsoft.com/office/drawing/2014/main" id="{54593729-FA7E-478A-B422-436EB2473B1F}"/>
                    </a:ext>
                  </a:extLst>
                </p:cNvPr>
                <p:cNvSpPr/>
                <p:nvPr/>
              </p:nvSpPr>
              <p:spPr>
                <a:xfrm>
                  <a:off x="216261" y="3950459"/>
                  <a:ext cx="8711478" cy="72840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2700" cap="flat" cmpd="sng" algn="ctr">
                  <a:solidFill>
                    <a:srgbClr val="4472C4"/>
                  </a:solidFill>
                  <a:prstDash val="lgDash"/>
                  <a:miter lim="800000"/>
                </a:ln>
                <a:effectLst/>
              </p:spPr>
              <p:txBody>
                <a:bodyPr rtlCol="0" anchor="ctr"/>
                <a:lstStyle/>
                <a:p>
                  <a:pPr algn="ctr">
                    <a:defRPr/>
                  </a:pPr>
                  <a:endParaRPr lang="en-US" sz="1600" kern="0">
                    <a:solidFill>
                      <a:srgbClr val="FFFFFF"/>
                    </a:solidFill>
                    <a:latin typeface="Segoe UI"/>
                    <a:cs typeface="Arial" charset="0"/>
                  </a:endParaRPr>
                </a:p>
              </p:txBody>
            </p:sp>
          </p:grpSp>
        </p:grpSp>
        <p:sp>
          <p:nvSpPr>
            <p:cNvPr id="44" name="TextBox 43">
              <a:extLst>
                <a:ext uri="{FF2B5EF4-FFF2-40B4-BE49-F238E27FC236}">
                  <a16:creationId xmlns:a16="http://schemas.microsoft.com/office/drawing/2014/main" id="{0D270F69-4CB7-48A8-959D-AC5CD5E6C98D}"/>
                </a:ext>
              </a:extLst>
            </p:cNvPr>
            <p:cNvSpPr txBox="1"/>
            <p:nvPr/>
          </p:nvSpPr>
          <p:spPr>
            <a:xfrm>
              <a:off x="3818470" y="3416277"/>
              <a:ext cx="1132495" cy="379270"/>
            </a:xfrm>
            <a:prstGeom prst="rect">
              <a:avLst/>
            </a:prstGeom>
            <a:noFill/>
          </p:spPr>
          <p:txBody>
            <a:bodyPr wrap="none" rtlCol="0">
              <a:spAutoFit/>
            </a:bodyPr>
            <a:lstStyle/>
            <a:p>
              <a:pPr>
                <a:defRPr/>
              </a:pPr>
              <a:r>
                <a:rPr lang="en-US" sz="1600">
                  <a:solidFill>
                    <a:srgbClr val="505050"/>
                  </a:solidFill>
                  <a:latin typeface="Segoe UI"/>
                  <a:cs typeface="Arial" charset="0"/>
                </a:rPr>
                <a:t>Table API</a:t>
              </a:r>
            </a:p>
          </p:txBody>
        </p:sp>
        <p:grpSp>
          <p:nvGrpSpPr>
            <p:cNvPr id="45" name="Group 44">
              <a:extLst>
                <a:ext uri="{FF2B5EF4-FFF2-40B4-BE49-F238E27FC236}">
                  <a16:creationId xmlns:a16="http://schemas.microsoft.com/office/drawing/2014/main" id="{D2FAEA19-6EFF-44EA-86AD-D50DE92E9042}"/>
                </a:ext>
              </a:extLst>
            </p:cNvPr>
            <p:cNvGrpSpPr/>
            <p:nvPr/>
          </p:nvGrpSpPr>
          <p:grpSpPr>
            <a:xfrm>
              <a:off x="3412488" y="4229109"/>
              <a:ext cx="463422" cy="89010"/>
              <a:chOff x="4937947" y="5178778"/>
              <a:chExt cx="733930" cy="124646"/>
            </a:xfrm>
          </p:grpSpPr>
          <p:cxnSp>
            <p:nvCxnSpPr>
              <p:cNvPr id="46" name="Straight Connector 45">
                <a:extLst>
                  <a:ext uri="{FF2B5EF4-FFF2-40B4-BE49-F238E27FC236}">
                    <a16:creationId xmlns:a16="http://schemas.microsoft.com/office/drawing/2014/main" id="{6B70CD72-DB64-4A0C-B104-8A1640D50DAC}"/>
                  </a:ext>
                </a:extLst>
              </p:cNvPr>
              <p:cNvCxnSpPr>
                <a:cxnSpLocks/>
              </p:cNvCxnSpPr>
              <p:nvPr/>
            </p:nvCxnSpPr>
            <p:spPr>
              <a:xfrm>
                <a:off x="5062593" y="5241101"/>
                <a:ext cx="187117" cy="0"/>
              </a:xfrm>
              <a:prstGeom prst="line">
                <a:avLst/>
              </a:prstGeom>
              <a:noFill/>
              <a:ln w="12700" cap="flat" cmpd="sng" algn="ctr">
                <a:solidFill>
                  <a:srgbClr val="44546A"/>
                </a:solidFill>
                <a:prstDash val="sysDot"/>
                <a:miter lim="800000"/>
                <a:headEnd type="none"/>
                <a:tailEnd type="none"/>
              </a:ln>
              <a:effectLst/>
            </p:spPr>
          </p:cxnSp>
          <p:sp>
            <p:nvSpPr>
              <p:cNvPr id="47" name="Oval 46">
                <a:extLst>
                  <a:ext uri="{FF2B5EF4-FFF2-40B4-BE49-F238E27FC236}">
                    <a16:creationId xmlns:a16="http://schemas.microsoft.com/office/drawing/2014/main" id="{23B79BF4-99DB-4CFD-9545-30CB298B8718}"/>
                  </a:ext>
                </a:extLst>
              </p:cNvPr>
              <p:cNvSpPr/>
              <p:nvPr/>
            </p:nvSpPr>
            <p:spPr bwMode="auto">
              <a:xfrm>
                <a:off x="4937947" y="5178778"/>
                <a:ext cx="124646" cy="124646"/>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48" name="Oval 47">
                <a:extLst>
                  <a:ext uri="{FF2B5EF4-FFF2-40B4-BE49-F238E27FC236}">
                    <a16:creationId xmlns:a16="http://schemas.microsoft.com/office/drawing/2014/main" id="{C2DE84A1-0EF3-4FC8-8C15-983F75B0A18F}"/>
                  </a:ext>
                </a:extLst>
              </p:cNvPr>
              <p:cNvSpPr/>
              <p:nvPr/>
            </p:nvSpPr>
            <p:spPr bwMode="auto">
              <a:xfrm>
                <a:off x="5249710"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49" name="Oval 48">
                <a:extLst>
                  <a:ext uri="{FF2B5EF4-FFF2-40B4-BE49-F238E27FC236}">
                    <a16:creationId xmlns:a16="http://schemas.microsoft.com/office/drawing/2014/main" id="{107C402C-1245-4E29-AD36-2B32C61C6F99}"/>
                  </a:ext>
                </a:extLst>
              </p:cNvPr>
              <p:cNvSpPr/>
              <p:nvPr/>
            </p:nvSpPr>
            <p:spPr bwMode="auto">
              <a:xfrm>
                <a:off x="5404122"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50" name="Oval 49">
                <a:extLst>
                  <a:ext uri="{FF2B5EF4-FFF2-40B4-BE49-F238E27FC236}">
                    <a16:creationId xmlns:a16="http://schemas.microsoft.com/office/drawing/2014/main" id="{5A8F8217-A167-4C83-AE46-11FA80315C7A}"/>
                  </a:ext>
                </a:extLst>
              </p:cNvPr>
              <p:cNvSpPr/>
              <p:nvPr/>
            </p:nvSpPr>
            <p:spPr bwMode="auto">
              <a:xfrm>
                <a:off x="5558535"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grpSp>
        <p:grpSp>
          <p:nvGrpSpPr>
            <p:cNvPr id="51" name="Group 50">
              <a:extLst>
                <a:ext uri="{FF2B5EF4-FFF2-40B4-BE49-F238E27FC236}">
                  <a16:creationId xmlns:a16="http://schemas.microsoft.com/office/drawing/2014/main" id="{3417F80E-3AF7-4A72-9035-CAC9D0AC5A98}"/>
                </a:ext>
              </a:extLst>
            </p:cNvPr>
            <p:cNvGrpSpPr/>
            <p:nvPr/>
          </p:nvGrpSpPr>
          <p:grpSpPr>
            <a:xfrm>
              <a:off x="1917190" y="4292486"/>
              <a:ext cx="748125" cy="647704"/>
              <a:chOff x="4375253" y="6316301"/>
              <a:chExt cx="967583" cy="1885722"/>
            </a:xfrm>
          </p:grpSpPr>
          <p:grpSp>
            <p:nvGrpSpPr>
              <p:cNvPr id="52" name="Group 51">
                <a:extLst>
                  <a:ext uri="{FF2B5EF4-FFF2-40B4-BE49-F238E27FC236}">
                    <a16:creationId xmlns:a16="http://schemas.microsoft.com/office/drawing/2014/main" id="{0A390C65-A4FF-4710-B491-D25642846DAC}"/>
                  </a:ext>
                </a:extLst>
              </p:cNvPr>
              <p:cNvGrpSpPr/>
              <p:nvPr/>
            </p:nvGrpSpPr>
            <p:grpSpPr>
              <a:xfrm>
                <a:off x="4511512" y="6316301"/>
                <a:ext cx="617679" cy="892977"/>
                <a:chOff x="4066669" y="5178779"/>
                <a:chExt cx="1357897" cy="892977"/>
              </a:xfrm>
            </p:grpSpPr>
            <p:cxnSp>
              <p:nvCxnSpPr>
                <p:cNvPr id="54" name="Straight Connector 53">
                  <a:extLst>
                    <a:ext uri="{FF2B5EF4-FFF2-40B4-BE49-F238E27FC236}">
                      <a16:creationId xmlns:a16="http://schemas.microsoft.com/office/drawing/2014/main" id="{A142313C-B988-4A34-8842-2ACE9A11FF1A}"/>
                    </a:ext>
                  </a:extLst>
                </p:cNvPr>
                <p:cNvCxnSpPr>
                  <a:cxnSpLocks/>
                </p:cNvCxnSpPr>
                <p:nvPr/>
              </p:nvCxnSpPr>
              <p:spPr>
                <a:xfrm>
                  <a:off x="4308965" y="5299925"/>
                  <a:ext cx="895279" cy="0"/>
                </a:xfrm>
                <a:prstGeom prst="line">
                  <a:avLst/>
                </a:prstGeom>
                <a:noFill/>
                <a:ln w="12700" cap="flat" cmpd="sng" algn="ctr">
                  <a:solidFill>
                    <a:srgbClr val="44546A"/>
                  </a:solidFill>
                  <a:prstDash val="sysDot"/>
                  <a:miter lim="800000"/>
                  <a:headEnd type="none"/>
                  <a:tailEnd type="none"/>
                </a:ln>
                <a:effectLst/>
              </p:spPr>
            </p:cxnSp>
            <p:sp>
              <p:nvSpPr>
                <p:cNvPr id="55" name="Oval 54">
                  <a:extLst>
                    <a:ext uri="{FF2B5EF4-FFF2-40B4-BE49-F238E27FC236}">
                      <a16:creationId xmlns:a16="http://schemas.microsoft.com/office/drawing/2014/main" id="{0097A3E5-6177-4EB5-AB28-368CD7A6CAB2}"/>
                    </a:ext>
                  </a:extLst>
                </p:cNvPr>
                <p:cNvSpPr/>
                <p:nvPr/>
              </p:nvSpPr>
              <p:spPr bwMode="auto">
                <a:xfrm>
                  <a:off x="4066669" y="5178779"/>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56" name="Oval 55">
                  <a:extLst>
                    <a:ext uri="{FF2B5EF4-FFF2-40B4-BE49-F238E27FC236}">
                      <a16:creationId xmlns:a16="http://schemas.microsoft.com/office/drawing/2014/main" id="{021BEAC8-2B78-4879-AD8A-97C10FFF72F9}"/>
                    </a:ext>
                  </a:extLst>
                </p:cNvPr>
                <p:cNvSpPr/>
                <p:nvPr/>
              </p:nvSpPr>
              <p:spPr bwMode="auto">
                <a:xfrm>
                  <a:off x="5204244" y="5189764"/>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cxnSp>
              <p:nvCxnSpPr>
                <p:cNvPr id="57" name="Straight Connector 56">
                  <a:extLst>
                    <a:ext uri="{FF2B5EF4-FFF2-40B4-BE49-F238E27FC236}">
                      <a16:creationId xmlns:a16="http://schemas.microsoft.com/office/drawing/2014/main" id="{6AD4BEAB-BC94-4A97-A84E-6D7D6A44F969}"/>
                    </a:ext>
                  </a:extLst>
                </p:cNvPr>
                <p:cNvCxnSpPr>
                  <a:cxnSpLocks/>
                </p:cNvCxnSpPr>
                <p:nvPr/>
              </p:nvCxnSpPr>
              <p:spPr>
                <a:xfrm>
                  <a:off x="4308965" y="5620439"/>
                  <a:ext cx="895279" cy="0"/>
                </a:xfrm>
                <a:prstGeom prst="line">
                  <a:avLst/>
                </a:prstGeom>
                <a:noFill/>
                <a:ln w="12700" cap="flat" cmpd="sng" algn="ctr">
                  <a:solidFill>
                    <a:srgbClr val="44546A"/>
                  </a:solidFill>
                  <a:prstDash val="sysDot"/>
                  <a:miter lim="800000"/>
                  <a:headEnd type="none"/>
                  <a:tailEnd type="none"/>
                </a:ln>
                <a:effectLst/>
              </p:spPr>
            </p:cxnSp>
            <p:sp>
              <p:nvSpPr>
                <p:cNvPr id="58" name="Oval 57">
                  <a:extLst>
                    <a:ext uri="{FF2B5EF4-FFF2-40B4-BE49-F238E27FC236}">
                      <a16:creationId xmlns:a16="http://schemas.microsoft.com/office/drawing/2014/main" id="{F2F35065-790F-4925-B4F7-A98BB518D75D}"/>
                    </a:ext>
                  </a:extLst>
                </p:cNvPr>
                <p:cNvSpPr/>
                <p:nvPr/>
              </p:nvSpPr>
              <p:spPr bwMode="auto">
                <a:xfrm>
                  <a:off x="4066669" y="5499293"/>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59" name="Oval 58">
                  <a:extLst>
                    <a:ext uri="{FF2B5EF4-FFF2-40B4-BE49-F238E27FC236}">
                      <a16:creationId xmlns:a16="http://schemas.microsoft.com/office/drawing/2014/main" id="{0B4002B8-B9CD-4F5C-8DD3-CBED1672361A}"/>
                    </a:ext>
                  </a:extLst>
                </p:cNvPr>
                <p:cNvSpPr/>
                <p:nvPr/>
              </p:nvSpPr>
              <p:spPr bwMode="auto">
                <a:xfrm>
                  <a:off x="5204244" y="5510278"/>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cxnSp>
              <p:nvCxnSpPr>
                <p:cNvPr id="60" name="Straight Connector 59">
                  <a:extLst>
                    <a:ext uri="{FF2B5EF4-FFF2-40B4-BE49-F238E27FC236}">
                      <a16:creationId xmlns:a16="http://schemas.microsoft.com/office/drawing/2014/main" id="{A9147257-89E7-4078-B627-23E985513C91}"/>
                    </a:ext>
                  </a:extLst>
                </p:cNvPr>
                <p:cNvCxnSpPr>
                  <a:cxnSpLocks/>
                </p:cNvCxnSpPr>
                <p:nvPr/>
              </p:nvCxnSpPr>
              <p:spPr>
                <a:xfrm>
                  <a:off x="4308965" y="5950606"/>
                  <a:ext cx="895279" cy="0"/>
                </a:xfrm>
                <a:prstGeom prst="line">
                  <a:avLst/>
                </a:prstGeom>
                <a:noFill/>
                <a:ln w="12700" cap="flat" cmpd="sng" algn="ctr">
                  <a:solidFill>
                    <a:srgbClr val="44546A"/>
                  </a:solidFill>
                  <a:prstDash val="sysDot"/>
                  <a:miter lim="800000"/>
                  <a:headEnd type="none"/>
                  <a:tailEnd type="none"/>
                </a:ln>
                <a:effectLst/>
              </p:spPr>
            </p:cxnSp>
            <p:sp>
              <p:nvSpPr>
                <p:cNvPr id="61" name="Oval 60">
                  <a:extLst>
                    <a:ext uri="{FF2B5EF4-FFF2-40B4-BE49-F238E27FC236}">
                      <a16:creationId xmlns:a16="http://schemas.microsoft.com/office/drawing/2014/main" id="{552A710A-9F27-4F57-BBB9-B52C0193C32C}"/>
                    </a:ext>
                  </a:extLst>
                </p:cNvPr>
                <p:cNvSpPr/>
                <p:nvPr/>
              </p:nvSpPr>
              <p:spPr bwMode="auto">
                <a:xfrm>
                  <a:off x="4066669" y="5829459"/>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62" name="Oval 61">
                  <a:extLst>
                    <a:ext uri="{FF2B5EF4-FFF2-40B4-BE49-F238E27FC236}">
                      <a16:creationId xmlns:a16="http://schemas.microsoft.com/office/drawing/2014/main" id="{4C6601BF-4984-4581-A4C4-CDC2CBC6707A}"/>
                    </a:ext>
                  </a:extLst>
                </p:cNvPr>
                <p:cNvSpPr/>
                <p:nvPr/>
              </p:nvSpPr>
              <p:spPr bwMode="auto">
                <a:xfrm>
                  <a:off x="5204244" y="5840445"/>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grpSp>
          <p:sp>
            <p:nvSpPr>
              <p:cNvPr id="53" name="TextBox 52">
                <a:extLst>
                  <a:ext uri="{FF2B5EF4-FFF2-40B4-BE49-F238E27FC236}">
                    <a16:creationId xmlns:a16="http://schemas.microsoft.com/office/drawing/2014/main" id="{E6F5B8F6-11E1-412F-838A-E9DB6F44F3E9}"/>
                  </a:ext>
                </a:extLst>
              </p:cNvPr>
              <p:cNvSpPr txBox="1"/>
              <p:nvPr/>
            </p:nvSpPr>
            <p:spPr>
              <a:xfrm>
                <a:off x="4375253" y="7398966"/>
                <a:ext cx="967583" cy="803057"/>
              </a:xfrm>
              <a:prstGeom prst="rect">
                <a:avLst/>
              </a:prstGeom>
              <a:noFill/>
            </p:spPr>
            <p:txBody>
              <a:bodyPr wrap="none" lIns="0" rtlCol="0">
                <a:spAutoFit/>
              </a:bodyPr>
              <a:lstStyle/>
              <a:p>
                <a:pPr algn="ctr">
                  <a:defRPr/>
                </a:pPr>
                <a:r>
                  <a:rPr lang="en-US" sz="1000" kern="0">
                    <a:solidFill>
                      <a:srgbClr val="0078D7"/>
                    </a:solidFill>
                    <a:latin typeface="Segoe UI Semibold" panose="020B0702040204020203" pitchFamily="34" charset="0"/>
                    <a:cs typeface="Segoe UI Semibold" panose="020B0702040204020203" pitchFamily="34" charset="0"/>
                  </a:rPr>
                  <a:t>Key-value</a:t>
                </a:r>
              </a:p>
            </p:txBody>
          </p:sp>
        </p:grpSp>
        <p:pic>
          <p:nvPicPr>
            <p:cNvPr id="63" name="Picture 4" descr="Image result for cassandra logo">
              <a:extLst>
                <a:ext uri="{FF2B5EF4-FFF2-40B4-BE49-F238E27FC236}">
                  <a16:creationId xmlns:a16="http://schemas.microsoft.com/office/drawing/2014/main" id="{28E7E1E5-8C9C-4BB9-B578-A073BFDC34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4833" y="3670509"/>
              <a:ext cx="666297" cy="446632"/>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CD6DF9F1-C41F-4625-8431-00634611C0C3}"/>
                </a:ext>
              </a:extLst>
            </p:cNvPr>
            <p:cNvGrpSpPr/>
            <p:nvPr/>
          </p:nvGrpSpPr>
          <p:grpSpPr>
            <a:xfrm>
              <a:off x="1592301" y="3459917"/>
              <a:ext cx="1546024" cy="439600"/>
              <a:chOff x="1907932" y="2479150"/>
              <a:chExt cx="2164999" cy="615601"/>
            </a:xfrm>
          </p:grpSpPr>
          <p:pic>
            <p:nvPicPr>
              <p:cNvPr id="65" name="Picture 64">
                <a:extLst>
                  <a:ext uri="{FF2B5EF4-FFF2-40B4-BE49-F238E27FC236}">
                    <a16:creationId xmlns:a16="http://schemas.microsoft.com/office/drawing/2014/main" id="{62FB06D2-C9F4-429A-8801-C62D074F29BC}"/>
                  </a:ext>
                </a:extLst>
              </p:cNvPr>
              <p:cNvPicPr>
                <a:picLocks noChangeAspect="1"/>
              </p:cNvPicPr>
              <p:nvPr/>
            </p:nvPicPr>
            <p:blipFill>
              <a:blip r:embed="rId6"/>
              <a:stretch>
                <a:fillRect/>
              </a:stretch>
            </p:blipFill>
            <p:spPr>
              <a:xfrm>
                <a:off x="1907932" y="2479150"/>
                <a:ext cx="477971" cy="526743"/>
              </a:xfrm>
              <a:prstGeom prst="rect">
                <a:avLst/>
              </a:prstGeom>
            </p:spPr>
          </p:pic>
          <p:sp>
            <p:nvSpPr>
              <p:cNvPr id="66" name="TextBox 65">
                <a:extLst>
                  <a:ext uri="{FF2B5EF4-FFF2-40B4-BE49-F238E27FC236}">
                    <a16:creationId xmlns:a16="http://schemas.microsoft.com/office/drawing/2014/main" id="{6942B0E3-F0AE-45F7-A43E-80CEBFDE0AD6}"/>
                  </a:ext>
                </a:extLst>
              </p:cNvPr>
              <p:cNvSpPr txBox="1"/>
              <p:nvPr/>
            </p:nvSpPr>
            <p:spPr>
              <a:xfrm>
                <a:off x="2337244" y="2563634"/>
                <a:ext cx="1735687" cy="531117"/>
              </a:xfrm>
              <a:prstGeom prst="rect">
                <a:avLst/>
              </a:prstGeom>
              <a:noFill/>
            </p:spPr>
            <p:txBody>
              <a:bodyPr wrap="none" rtlCol="0">
                <a:spAutoFit/>
              </a:bodyPr>
              <a:lstStyle/>
              <a:p>
                <a:pPr defTabSz="457200"/>
                <a:r>
                  <a:rPr lang="en-US" sz="1600">
                    <a:solidFill>
                      <a:prstClr val="black">
                        <a:lumMod val="75000"/>
                        <a:lumOff val="25000"/>
                      </a:prstClr>
                    </a:solidFill>
                    <a:latin typeface="Segoe UI" panose="020B0502040204020203" pitchFamily="34" charset="0"/>
                    <a:cs typeface="Segoe UI" panose="020B0502040204020203" pitchFamily="34" charset="0"/>
                  </a:rPr>
                  <a:t>MongoDB</a:t>
                </a:r>
              </a:p>
            </p:txBody>
          </p:sp>
        </p:grpSp>
      </p:grpSp>
    </p:spTree>
    <p:extLst>
      <p:ext uri="{BB962C8B-B14F-4D97-AF65-F5344CB8AC3E}">
        <p14:creationId xmlns:p14="http://schemas.microsoft.com/office/powerpoint/2010/main" val="364839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84D0-82E8-454F-B65C-A994F05E8293}"/>
              </a:ext>
            </a:extLst>
          </p:cNvPr>
          <p:cNvSpPr>
            <a:spLocks noGrp="1"/>
          </p:cNvSpPr>
          <p:nvPr>
            <p:ph type="title"/>
          </p:nvPr>
        </p:nvSpPr>
        <p:spPr/>
        <p:txBody>
          <a:bodyPr/>
          <a:lstStyle/>
          <a:p>
            <a:r>
              <a:rPr lang="en-US"/>
              <a:t>Turnkey Global Distribution</a:t>
            </a:r>
          </a:p>
        </p:txBody>
      </p:sp>
      <p:sp>
        <p:nvSpPr>
          <p:cNvPr id="4" name="Content Placeholder 3">
            <a:extLst>
              <a:ext uri="{FF2B5EF4-FFF2-40B4-BE49-F238E27FC236}">
                <a16:creationId xmlns:a16="http://schemas.microsoft.com/office/drawing/2014/main" id="{640450F6-2AF5-4D89-A0B2-A9159D4A1FF6}"/>
              </a:ext>
            </a:extLst>
          </p:cNvPr>
          <p:cNvSpPr txBox="1">
            <a:spLocks/>
          </p:cNvSpPr>
          <p:nvPr/>
        </p:nvSpPr>
        <p:spPr>
          <a:xfrm>
            <a:off x="613834" y="992188"/>
            <a:ext cx="4909511"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Worldwide presence as a Foundational Azure service</a:t>
            </a:r>
          </a:p>
          <a:p>
            <a:r>
              <a:rPr lang="en-US" kern="0">
                <a:solidFill>
                  <a:srgbClr val="000000"/>
                </a:solidFill>
              </a:rPr>
              <a:t>Automatic multi-region replication</a:t>
            </a:r>
          </a:p>
          <a:p>
            <a:r>
              <a:rPr lang="en-US" kern="0">
                <a:solidFill>
                  <a:srgbClr val="000000"/>
                </a:solidFill>
              </a:rPr>
              <a:t>Multi-homing APIs</a:t>
            </a:r>
          </a:p>
          <a:p>
            <a:r>
              <a:rPr lang="en-US" kern="0">
                <a:solidFill>
                  <a:srgbClr val="000000"/>
                </a:solidFill>
              </a:rPr>
              <a:t>Manual and automatic failovers </a:t>
            </a:r>
          </a:p>
          <a:p>
            <a:r>
              <a:rPr lang="en-US" kern="0">
                <a:solidFill>
                  <a:srgbClr val="000000"/>
                </a:solidFill>
              </a:rPr>
              <a:t>Designed for High Availability</a:t>
            </a:r>
          </a:p>
          <a:p>
            <a:endParaRPr lang="en-US" kern="0">
              <a:solidFill>
                <a:srgbClr val="000000"/>
              </a:solidFill>
            </a:endParaRPr>
          </a:p>
        </p:txBody>
      </p:sp>
      <p:pic>
        <p:nvPicPr>
          <p:cNvPr id="5" name="Graphic 4" descr="Illustration of Azure Cosmos DB depicting its global reach with numerous dotted lines interconnecting several continents.">
            <a:extLst>
              <a:ext uri="{FF2B5EF4-FFF2-40B4-BE49-F238E27FC236}">
                <a16:creationId xmlns:a16="http://schemas.microsoft.com/office/drawing/2014/main" id="{122A24AD-07E0-4EFD-B02B-9541933CEF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6" y="1984368"/>
            <a:ext cx="4362875" cy="2401902"/>
          </a:xfrm>
          <a:prstGeom prst="rect">
            <a:avLst/>
          </a:prstGeom>
        </p:spPr>
      </p:pic>
    </p:spTree>
    <p:extLst>
      <p:ext uri="{BB962C8B-B14F-4D97-AF65-F5344CB8AC3E}">
        <p14:creationId xmlns:p14="http://schemas.microsoft.com/office/powerpoint/2010/main" val="1861796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BA7533DD-BF2B-4E52-9EA9-7A999EBBD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591" y="1039417"/>
            <a:ext cx="8381645" cy="4745663"/>
          </a:xfrm>
          <a:prstGeom prst="rect">
            <a:avLst/>
          </a:prstGeom>
        </p:spPr>
      </p:pic>
    </p:spTree>
    <p:extLst>
      <p:ext uri="{BB962C8B-B14F-4D97-AF65-F5344CB8AC3E}">
        <p14:creationId xmlns:p14="http://schemas.microsoft.com/office/powerpoint/2010/main" val="4018514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EDE79423-2E27-426D-8DB3-FFF7531BE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797" y="1574008"/>
            <a:ext cx="5215232" cy="3709987"/>
          </a:xfrm>
          <a:prstGeom prst="rect">
            <a:avLst/>
          </a:prstGeom>
        </p:spPr>
      </p:pic>
    </p:spTree>
    <p:extLst>
      <p:ext uri="{BB962C8B-B14F-4D97-AF65-F5344CB8AC3E}">
        <p14:creationId xmlns:p14="http://schemas.microsoft.com/office/powerpoint/2010/main" val="3060118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918B-5F56-4E2F-B169-4F4FA7E73BAA}"/>
              </a:ext>
            </a:extLst>
          </p:cNvPr>
          <p:cNvSpPr>
            <a:spLocks noGrp="1"/>
          </p:cNvSpPr>
          <p:nvPr>
            <p:ph type="title"/>
          </p:nvPr>
        </p:nvSpPr>
        <p:spPr/>
        <p:txBody>
          <a:bodyPr/>
          <a:lstStyle/>
          <a:p>
            <a:r>
              <a:rPr lang="en-US"/>
              <a:t>Low Latency at P99</a:t>
            </a:r>
          </a:p>
        </p:txBody>
      </p:sp>
      <p:sp>
        <p:nvSpPr>
          <p:cNvPr id="14" name="Content Placeholder 3">
            <a:extLst>
              <a:ext uri="{FF2B5EF4-FFF2-40B4-BE49-F238E27FC236}">
                <a16:creationId xmlns:a16="http://schemas.microsoft.com/office/drawing/2014/main" id="{467E5639-AD1E-4BB9-AA53-6BDE15A6DA19}"/>
              </a:ext>
            </a:extLst>
          </p:cNvPr>
          <p:cNvSpPr txBox="1">
            <a:spLocks/>
          </p:cNvSpPr>
          <p:nvPr/>
        </p:nvSpPr>
        <p:spPr>
          <a:xfrm>
            <a:off x="613834" y="992188"/>
            <a:ext cx="4881802"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Requests are served from local region</a:t>
            </a:r>
          </a:p>
          <a:p>
            <a:r>
              <a:rPr lang="en-US" sz="2400" kern="0">
                <a:solidFill>
                  <a:srgbClr val="000000"/>
                </a:solidFill>
              </a:rPr>
              <a:t>Single-digit millisecond latency worldwide</a:t>
            </a:r>
          </a:p>
          <a:p>
            <a:r>
              <a:rPr lang="en-US" sz="2400" kern="0">
                <a:solidFill>
                  <a:srgbClr val="000000"/>
                </a:solidFill>
              </a:rPr>
              <a:t>Write-optimized, latch-free database engine designed for SSD</a:t>
            </a:r>
          </a:p>
          <a:p>
            <a:r>
              <a:rPr lang="en-US" sz="2400" kern="0">
                <a:solidFill>
                  <a:srgbClr val="000000"/>
                </a:solidFill>
              </a:rPr>
              <a:t>Synchronous automatic indexing at sustained ingestion rates</a:t>
            </a:r>
          </a:p>
          <a:p>
            <a:endParaRPr lang="en-US" sz="2400" kern="0">
              <a:solidFill>
                <a:srgbClr val="000000"/>
              </a:solidFill>
            </a:endParaRPr>
          </a:p>
          <a:p>
            <a:endParaRPr lang="en-US" sz="2400" kern="0">
              <a:solidFill>
                <a:srgbClr val="000000"/>
              </a:solidFill>
            </a:endParaRPr>
          </a:p>
        </p:txBody>
      </p:sp>
      <p:grpSp>
        <p:nvGrpSpPr>
          <p:cNvPr id="15" name="Group 14" descr="Graphic depicting a sample quorum-based replication model, with one column for reads and a second for writes. Latency values are shown in two horizontal rows labeled P50 and P99, with the “P” indicating percentile.">
            <a:extLst>
              <a:ext uri="{FF2B5EF4-FFF2-40B4-BE49-F238E27FC236}">
                <a16:creationId xmlns:a16="http://schemas.microsoft.com/office/drawing/2014/main" id="{1773704A-C25F-4AF8-9292-AEF05B6BD8C5}"/>
              </a:ext>
            </a:extLst>
          </p:cNvPr>
          <p:cNvGrpSpPr/>
          <p:nvPr/>
        </p:nvGrpSpPr>
        <p:grpSpPr>
          <a:xfrm>
            <a:off x="5781676" y="2173278"/>
            <a:ext cx="4823459" cy="2024083"/>
            <a:chOff x="7610771" y="4259262"/>
            <a:chExt cx="4545571" cy="1871080"/>
          </a:xfrm>
          <a:solidFill>
            <a:srgbClr val="0078C9"/>
          </a:solidFill>
        </p:grpSpPr>
        <p:sp>
          <p:nvSpPr>
            <p:cNvPr id="16" name="Rectangle 15">
              <a:extLst>
                <a:ext uri="{FF2B5EF4-FFF2-40B4-BE49-F238E27FC236}">
                  <a16:creationId xmlns:a16="http://schemas.microsoft.com/office/drawing/2014/main" id="{AF1D690C-737C-459C-B3E5-F75EB4A2C7FD}"/>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Reads</a:t>
              </a:r>
            </a:p>
            <a:p>
              <a:pPr algn="ctr" defTabSz="932472" fontAlgn="base">
                <a:spcBef>
                  <a:spcPct val="0"/>
                </a:spcBef>
                <a:spcAft>
                  <a:spcPct val="0"/>
                </a:spcAft>
                <a:defRPr/>
              </a:pPr>
              <a:r>
                <a:rPr lang="en-US" sz="2000" kern="0">
                  <a:solidFill>
                    <a:prstClr val="white"/>
                  </a:solidFill>
                  <a:latin typeface="Calibri Light" panose="020F0302020204030204"/>
                  <a:cs typeface="Arial" charset="0"/>
                </a:rPr>
                <a:t>(1KB)</a:t>
              </a:r>
            </a:p>
          </p:txBody>
        </p:sp>
        <p:sp>
          <p:nvSpPr>
            <p:cNvPr id="17" name="Rectangle 16">
              <a:extLst>
                <a:ext uri="{FF2B5EF4-FFF2-40B4-BE49-F238E27FC236}">
                  <a16:creationId xmlns:a16="http://schemas.microsoft.com/office/drawing/2014/main" id="{B66A0FEA-C597-4BD8-9CE4-11711AF90A93}"/>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Indexed writes</a:t>
              </a:r>
            </a:p>
            <a:p>
              <a:pPr algn="ctr" defTabSz="932472" fontAlgn="base">
                <a:spcBef>
                  <a:spcPct val="0"/>
                </a:spcBef>
                <a:spcAft>
                  <a:spcPct val="0"/>
                </a:spcAft>
                <a:defRPr/>
              </a:pPr>
              <a:r>
                <a:rPr lang="en-US" sz="2000" kern="0">
                  <a:solidFill>
                    <a:prstClr val="white"/>
                  </a:solidFill>
                  <a:latin typeface="Calibri Light" panose="020F0302020204030204"/>
                  <a:cs typeface="Arial" charset="0"/>
                </a:rPr>
                <a:t>(1KB)</a:t>
              </a:r>
            </a:p>
          </p:txBody>
        </p:sp>
        <p:sp>
          <p:nvSpPr>
            <p:cNvPr id="18" name="Rectangle 17">
              <a:extLst>
                <a:ext uri="{FF2B5EF4-FFF2-40B4-BE49-F238E27FC236}">
                  <a16:creationId xmlns:a16="http://schemas.microsoft.com/office/drawing/2014/main" id="{962A3B8F-F2EE-452C-A932-221FD96C5A31}"/>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P50</a:t>
              </a:r>
            </a:p>
          </p:txBody>
        </p:sp>
        <p:sp>
          <p:nvSpPr>
            <p:cNvPr id="19" name="Rectangle 18">
              <a:extLst>
                <a:ext uri="{FF2B5EF4-FFF2-40B4-BE49-F238E27FC236}">
                  <a16:creationId xmlns:a16="http://schemas.microsoft.com/office/drawing/2014/main" id="{C48A7267-32DE-41B3-9013-E90652DCA25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P99</a:t>
              </a:r>
            </a:p>
          </p:txBody>
        </p:sp>
        <p:sp>
          <p:nvSpPr>
            <p:cNvPr id="20" name="Rectangle 19">
              <a:extLst>
                <a:ext uri="{FF2B5EF4-FFF2-40B4-BE49-F238E27FC236}">
                  <a16:creationId xmlns:a16="http://schemas.microsoft.com/office/drawing/2014/main" id="{FA7F7482-AAC1-450A-A15E-E82AF402A49D}"/>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&lt;2ms</a:t>
              </a:r>
            </a:p>
          </p:txBody>
        </p:sp>
        <p:sp>
          <p:nvSpPr>
            <p:cNvPr id="21" name="Rectangle 20">
              <a:extLst>
                <a:ext uri="{FF2B5EF4-FFF2-40B4-BE49-F238E27FC236}">
                  <a16:creationId xmlns:a16="http://schemas.microsoft.com/office/drawing/2014/main" id="{DB2945A9-D5F9-413D-9670-8C60DFCF2E8F}"/>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&lt;10ms</a:t>
              </a:r>
            </a:p>
          </p:txBody>
        </p:sp>
        <p:sp>
          <p:nvSpPr>
            <p:cNvPr id="22" name="Rectangle 21">
              <a:extLst>
                <a:ext uri="{FF2B5EF4-FFF2-40B4-BE49-F238E27FC236}">
                  <a16:creationId xmlns:a16="http://schemas.microsoft.com/office/drawing/2014/main" id="{F6FE1999-8226-4B3E-91D2-827C98B067F9}"/>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&lt;6ms</a:t>
              </a:r>
            </a:p>
          </p:txBody>
        </p:sp>
        <p:sp>
          <p:nvSpPr>
            <p:cNvPr id="23" name="Rectangle 22">
              <a:extLst>
                <a:ext uri="{FF2B5EF4-FFF2-40B4-BE49-F238E27FC236}">
                  <a16:creationId xmlns:a16="http://schemas.microsoft.com/office/drawing/2014/main" id="{727F620B-AACF-4890-880E-0277B575FE3A}"/>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&lt;15ms</a:t>
              </a:r>
            </a:p>
          </p:txBody>
        </p:sp>
      </p:grpSp>
    </p:spTree>
    <p:extLst>
      <p:ext uri="{BB962C8B-B14F-4D97-AF65-F5344CB8AC3E}">
        <p14:creationId xmlns:p14="http://schemas.microsoft.com/office/powerpoint/2010/main" val="40532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BA82-9C5F-4079-B878-14A9EFB153FB}"/>
              </a:ext>
            </a:extLst>
          </p:cNvPr>
          <p:cNvSpPr>
            <a:spLocks noGrp="1"/>
          </p:cNvSpPr>
          <p:nvPr>
            <p:ph type="ctrTitle" sz="quarter"/>
          </p:nvPr>
        </p:nvSpPr>
        <p:spPr>
          <a:xfrm>
            <a:off x="4724401" y="2022868"/>
            <a:ext cx="5732417" cy="627864"/>
          </a:xfrm>
        </p:spPr>
        <p:txBody>
          <a:bodyPr/>
          <a:lstStyle/>
          <a:p>
            <a:r>
              <a:rPr lang="en-US"/>
              <a:t>Module 5</a:t>
            </a:r>
          </a:p>
        </p:txBody>
      </p:sp>
      <p:sp>
        <p:nvSpPr>
          <p:cNvPr id="3" name="Subtitle 2">
            <a:extLst>
              <a:ext uri="{FF2B5EF4-FFF2-40B4-BE49-F238E27FC236}">
                <a16:creationId xmlns:a16="http://schemas.microsoft.com/office/drawing/2014/main" id="{6FBE05C6-E8E8-4EA9-9D4C-73679F692878}"/>
              </a:ext>
            </a:extLst>
          </p:cNvPr>
          <p:cNvSpPr>
            <a:spLocks noGrp="1"/>
          </p:cNvSpPr>
          <p:nvPr>
            <p:ph type="subTitle" sz="quarter" idx="1"/>
          </p:nvPr>
        </p:nvSpPr>
        <p:spPr/>
        <p:txBody>
          <a:bodyPr/>
          <a:lstStyle/>
          <a:p>
            <a:r>
              <a:rPr lang="en-US"/>
              <a:t>Storing Unstructured Data in Azure
</a:t>
            </a:r>
          </a:p>
        </p:txBody>
      </p:sp>
    </p:spTree>
    <p:extLst>
      <p:ext uri="{BB962C8B-B14F-4D97-AF65-F5344CB8AC3E}">
        <p14:creationId xmlns:p14="http://schemas.microsoft.com/office/powerpoint/2010/main" val="3551572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1881-F13D-4E1B-AFF4-CFA744A2F7B5}"/>
              </a:ext>
            </a:extLst>
          </p:cNvPr>
          <p:cNvSpPr>
            <a:spLocks noGrp="1"/>
          </p:cNvSpPr>
          <p:nvPr>
            <p:ph type="title"/>
          </p:nvPr>
        </p:nvSpPr>
        <p:spPr/>
        <p:txBody>
          <a:bodyPr/>
          <a:lstStyle/>
          <a:p>
            <a:r>
              <a:rPr lang="en-US"/>
              <a:t>Multiple Consistency Choices</a:t>
            </a:r>
          </a:p>
        </p:txBody>
      </p:sp>
      <p:sp>
        <p:nvSpPr>
          <p:cNvPr id="4" name="Content Placeholder 3">
            <a:extLst>
              <a:ext uri="{FF2B5EF4-FFF2-40B4-BE49-F238E27FC236}">
                <a16:creationId xmlns:a16="http://schemas.microsoft.com/office/drawing/2014/main" id="{570584A3-580C-4AF1-A496-55CD5AAF2B49}"/>
              </a:ext>
            </a:extLst>
          </p:cNvPr>
          <p:cNvSpPr txBox="1">
            <a:spLocks/>
          </p:cNvSpPr>
          <p:nvPr/>
        </p:nvSpPr>
        <p:spPr>
          <a:xfrm>
            <a:off x="613834" y="992188"/>
            <a:ext cx="5167841"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Global distribution forces us to navigate the CAP theorem</a:t>
            </a:r>
          </a:p>
          <a:p>
            <a:r>
              <a:rPr lang="en-US" sz="2400" kern="0">
                <a:solidFill>
                  <a:srgbClr val="000000"/>
                </a:solidFill>
              </a:rPr>
              <a:t>Five well-defined consistency levels</a:t>
            </a:r>
          </a:p>
          <a:p>
            <a:r>
              <a:rPr lang="en-US" sz="2400" kern="0">
                <a:solidFill>
                  <a:srgbClr val="000000"/>
                </a:solidFill>
              </a:rPr>
              <a:t>Intuitive and practical with clear PACELC tradeoffs </a:t>
            </a:r>
          </a:p>
          <a:p>
            <a:r>
              <a:rPr lang="en-US" sz="2400" kern="0">
                <a:solidFill>
                  <a:srgbClr val="000000"/>
                </a:solidFill>
              </a:rPr>
              <a:t>Programmatically change at any time</a:t>
            </a:r>
          </a:p>
          <a:p>
            <a:r>
              <a:rPr lang="en-US" sz="2400" kern="0">
                <a:solidFill>
                  <a:srgbClr val="000000"/>
                </a:solidFill>
              </a:rPr>
              <a:t>Can be overridden on a per-request basis</a:t>
            </a:r>
          </a:p>
          <a:p>
            <a:endParaRPr lang="en-US" kern="0">
              <a:solidFill>
                <a:srgbClr val="000000"/>
              </a:solidFill>
            </a:endParaRPr>
          </a:p>
        </p:txBody>
      </p:sp>
      <p:pic>
        <p:nvPicPr>
          <p:cNvPr id="5" name="Graphic 4" descr="Slide describing five consistency levels and choices includes a graphic of a globe with a dotted line connecting Strong on the left and Eventual on the right. Below are three other levels: Bounded staleness, Session, and Consistent prefix.">
            <a:extLst>
              <a:ext uri="{FF2B5EF4-FFF2-40B4-BE49-F238E27FC236}">
                <a16:creationId xmlns:a16="http://schemas.microsoft.com/office/drawing/2014/main" id="{079556E8-5424-4260-ACAD-6E6AEDCCC2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5" y="1927112"/>
            <a:ext cx="4730858" cy="2516414"/>
          </a:xfrm>
          <a:prstGeom prst="rect">
            <a:avLst/>
          </a:prstGeom>
        </p:spPr>
      </p:pic>
    </p:spTree>
    <p:extLst>
      <p:ext uri="{BB962C8B-B14F-4D97-AF65-F5344CB8AC3E}">
        <p14:creationId xmlns:p14="http://schemas.microsoft.com/office/powerpoint/2010/main" val="17149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DFD7-CE44-4DF6-910F-E5008EC67753}"/>
              </a:ext>
            </a:extLst>
          </p:cNvPr>
          <p:cNvSpPr>
            <a:spLocks noGrp="1"/>
          </p:cNvSpPr>
          <p:nvPr>
            <p:ph type="title"/>
          </p:nvPr>
        </p:nvSpPr>
        <p:spPr/>
        <p:txBody>
          <a:bodyPr/>
          <a:lstStyle/>
          <a:p>
            <a:r>
              <a:rPr lang="en-US"/>
              <a:t>Automatic Schema-agnostic Indexing</a:t>
            </a:r>
          </a:p>
        </p:txBody>
      </p:sp>
      <p:sp>
        <p:nvSpPr>
          <p:cNvPr id="4" name="Content Placeholder 3">
            <a:extLst>
              <a:ext uri="{FF2B5EF4-FFF2-40B4-BE49-F238E27FC236}">
                <a16:creationId xmlns:a16="http://schemas.microsoft.com/office/drawing/2014/main" id="{164C6061-A140-4EB8-969D-8F9C5E757CE2}"/>
              </a:ext>
            </a:extLst>
          </p:cNvPr>
          <p:cNvSpPr txBox="1">
            <a:spLocks/>
          </p:cNvSpPr>
          <p:nvPr/>
        </p:nvSpPr>
        <p:spPr>
          <a:xfrm>
            <a:off x="613834" y="992188"/>
            <a:ext cx="4616021"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Automatic and synchronous indexing </a:t>
            </a:r>
          </a:p>
          <a:p>
            <a:r>
              <a:rPr lang="en-US" sz="2400" kern="0">
                <a:solidFill>
                  <a:srgbClr val="000000"/>
                </a:solidFill>
              </a:rPr>
              <a:t>Hash, range, and geospatial</a:t>
            </a:r>
          </a:p>
          <a:p>
            <a:r>
              <a:rPr lang="en-US" sz="2400" kern="0">
                <a:solidFill>
                  <a:srgbClr val="000000"/>
                </a:solidFill>
              </a:rPr>
              <a:t>Works across every data model</a:t>
            </a:r>
          </a:p>
          <a:p>
            <a:r>
              <a:rPr lang="en-US" sz="2400" kern="0">
                <a:solidFill>
                  <a:srgbClr val="000000"/>
                </a:solidFill>
              </a:rPr>
              <a:t>Highly write-optimized database engine</a:t>
            </a:r>
          </a:p>
          <a:p>
            <a:endParaRPr lang="en-US" kern="0">
              <a:solidFill>
                <a:srgbClr val="000000"/>
              </a:solidFill>
            </a:endParaRPr>
          </a:p>
        </p:txBody>
      </p:sp>
      <p:grpSp>
        <p:nvGrpSpPr>
          <p:cNvPr id="5" name="Group 4" descr="Illustration of automatic scheme-agnostic indexing depicting several interconnected schemas, connected by an arrow to a physical index at the bottom.">
            <a:extLst>
              <a:ext uri="{FF2B5EF4-FFF2-40B4-BE49-F238E27FC236}">
                <a16:creationId xmlns:a16="http://schemas.microsoft.com/office/drawing/2014/main" id="{9F6CE398-23C8-4BB7-865B-2CA8F2A282F4}"/>
              </a:ext>
            </a:extLst>
          </p:cNvPr>
          <p:cNvGrpSpPr/>
          <p:nvPr/>
        </p:nvGrpSpPr>
        <p:grpSpPr>
          <a:xfrm>
            <a:off x="5780121" y="1343608"/>
            <a:ext cx="4157217" cy="4034842"/>
            <a:chOff x="677207" y="1431056"/>
            <a:chExt cx="4157217" cy="4034842"/>
          </a:xfrm>
        </p:grpSpPr>
        <p:grpSp>
          <p:nvGrpSpPr>
            <p:cNvPr id="6" name="Group 5">
              <a:extLst>
                <a:ext uri="{FF2B5EF4-FFF2-40B4-BE49-F238E27FC236}">
                  <a16:creationId xmlns:a16="http://schemas.microsoft.com/office/drawing/2014/main" id="{AC60ACDE-12B6-4552-A7DA-E8C6EBDDEAE9}"/>
                </a:ext>
              </a:extLst>
            </p:cNvPr>
            <p:cNvGrpSpPr/>
            <p:nvPr/>
          </p:nvGrpSpPr>
          <p:grpSpPr>
            <a:xfrm>
              <a:off x="742176" y="1431056"/>
              <a:ext cx="4092248" cy="3598678"/>
              <a:chOff x="561760" y="2238844"/>
              <a:chExt cx="4092248" cy="3598678"/>
            </a:xfrm>
          </p:grpSpPr>
          <p:sp>
            <p:nvSpPr>
              <p:cNvPr id="14" name="Rectangle 13">
                <a:extLst>
                  <a:ext uri="{FF2B5EF4-FFF2-40B4-BE49-F238E27FC236}">
                    <a16:creationId xmlns:a16="http://schemas.microsoft.com/office/drawing/2014/main" id="{F3C15921-F07A-483D-B12A-91721FCC4941}"/>
                  </a:ext>
                </a:extLst>
              </p:cNvPr>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E0799350-D144-400F-B3D1-B8FB4B2FDF7C}"/>
                  </a:ext>
                </a:extLst>
              </p:cNvPr>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8A1B1EF-E333-41C0-8923-086BC598693E}"/>
                  </a:ext>
                </a:extLst>
              </p:cNvPr>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680853F2-6F5B-47E0-B6A7-7B503BED1BA3}"/>
                  </a:ext>
                </a:extLst>
              </p:cNvPr>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D906573C-7351-4178-B148-17EB818B9DFF}"/>
                  </a:ext>
                </a:extLst>
              </p:cNvPr>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29277F4-3DBB-4FA5-B492-D21AE1C606DD}"/>
                  </a:ext>
                </a:extLst>
              </p:cNvPr>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6A3D5170-398C-4324-8E53-190964A63B4E}"/>
                  </a:ext>
                </a:extLst>
              </p:cNvPr>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4C3D73B9-6DEA-4ED4-97E8-2091CE3A631B}"/>
                  </a:ext>
                </a:extLst>
              </p:cNvPr>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EBA18BF-66A8-4421-A27C-483F47A51923}"/>
                  </a:ext>
                </a:extLst>
              </p:cNvPr>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8BE4CC5-1D84-4B28-AB16-6B94DFFBC0FD}"/>
                  </a:ext>
                </a:extLst>
              </p:cNvPr>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E71B224-9E6A-4EFD-BD23-4A0BBACB69CB}"/>
                  </a:ext>
                </a:extLst>
              </p:cNvPr>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D15C2225-2EBC-4172-9F15-2F3574F24F64}"/>
                  </a:ext>
                </a:extLst>
              </p:cNvPr>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F366E0F-18BF-44FC-B60C-27B6C854DC45}"/>
                  </a:ext>
                </a:extLst>
              </p:cNvPr>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515A2F2E-1BBE-4815-A8B3-1D9A58432B16}"/>
                  </a:ext>
                </a:extLst>
              </p:cNvPr>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A174EE46-DCBC-4D02-A0B0-1C15BBECE7A3}"/>
                  </a:ext>
                </a:extLst>
              </p:cNvPr>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29" name="Straight Arrow Connector 28">
                <a:extLst>
                  <a:ext uri="{FF2B5EF4-FFF2-40B4-BE49-F238E27FC236}">
                    <a16:creationId xmlns:a16="http://schemas.microsoft.com/office/drawing/2014/main" id="{00FA7311-088B-499C-B0D3-03BAF319978A}"/>
                  </a:ext>
                </a:extLst>
              </p:cNvPr>
              <p:cNvCxnSpPr>
                <a:stCxn id="14" idx="2"/>
                <a:endCxn id="16"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655784-C936-401D-9389-C37981295049}"/>
                  </a:ext>
                </a:extLst>
              </p:cNvPr>
              <p:cNvCxnSpPr>
                <a:stCxn id="14" idx="2"/>
                <a:endCxn id="17"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4649D4-EB5E-40F1-88E4-53ACC52C0BB0}"/>
                  </a:ext>
                </a:extLst>
              </p:cNvPr>
              <p:cNvCxnSpPr>
                <a:stCxn id="14" idx="2"/>
                <a:endCxn id="15"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F44B93-9772-40BA-B58D-78AC8C435E9B}"/>
                  </a:ext>
                </a:extLst>
              </p:cNvPr>
              <p:cNvCxnSpPr>
                <a:stCxn id="15"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F0E9AF-AA4F-43D6-BE96-A25829BE0DD4}"/>
                  </a:ext>
                </a:extLst>
              </p:cNvPr>
              <p:cNvCxnSpPr>
                <a:stCxn id="15" idx="2"/>
                <a:endCxn id="19"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D7B2CC-1BE4-484A-A437-7695EBE68E70}"/>
                  </a:ext>
                </a:extLst>
              </p:cNvPr>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9A9969B-9D2E-4646-AC98-7CCAF3DD3D86}"/>
                  </a:ext>
                </a:extLst>
              </p:cNvPr>
              <p:cNvCxnSpPr>
                <a:endCxn id="23"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BACE7-0B0F-4CA1-9B90-03D4F35AB598}"/>
                  </a:ext>
                </a:extLst>
              </p:cNvPr>
              <p:cNvCxnSpPr>
                <a:stCxn id="16" idx="2"/>
                <a:endCxn id="20"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0AC929-B087-44A9-A243-E815830CA132}"/>
                  </a:ext>
                </a:extLst>
              </p:cNvPr>
              <p:cNvCxnSpPr>
                <a:endCxn id="21"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38B3F75-D98E-4398-A72A-B4C0C3BFFE44}"/>
                  </a:ext>
                </a:extLst>
              </p:cNvPr>
              <p:cNvCxnSpPr>
                <a:stCxn id="18" idx="2"/>
                <a:endCxn id="24"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E1416E-729E-4D8C-8325-C9A68D983E7E}"/>
                  </a:ext>
                </a:extLst>
              </p:cNvPr>
              <p:cNvCxnSpPr>
                <a:stCxn id="18" idx="2"/>
                <a:endCxn id="25"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6AA0CA-E964-4EB6-9AB9-4465BCF63356}"/>
                  </a:ext>
                </a:extLst>
              </p:cNvPr>
              <p:cNvCxnSpPr>
                <a:stCxn id="24" idx="2"/>
                <a:endCxn id="26"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18711D-F723-4C96-9E64-93DF9C77238E}"/>
                  </a:ext>
                </a:extLst>
              </p:cNvPr>
              <p:cNvCxnSpPr>
                <a:stCxn id="25"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2BE0E9-6237-4094-8B68-20057D5C5EA0}"/>
                  </a:ext>
                </a:extLst>
              </p:cNvPr>
              <p:cNvCxnSpPr>
                <a:stCxn id="25" idx="2"/>
                <a:endCxn id="28"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5334746-1811-4EF8-BD54-3BA7BEDA7401}"/>
                  </a:ext>
                </a:extLst>
              </p:cNvPr>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28147461-26D8-44DA-9EE4-2E9F7BFEA45D}"/>
                  </a:ext>
                </a:extLst>
              </p:cNvPr>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45" name="Straight Arrow Connector 44">
                <a:extLst>
                  <a:ext uri="{FF2B5EF4-FFF2-40B4-BE49-F238E27FC236}">
                    <a16:creationId xmlns:a16="http://schemas.microsoft.com/office/drawing/2014/main" id="{D0015A10-59D4-49C7-99D3-C1F5985B008A}"/>
                  </a:ext>
                </a:extLst>
              </p:cNvPr>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C8A33B-0956-4AE4-85CE-354EF05CB7FE}"/>
                  </a:ext>
                </a:extLst>
              </p:cNvPr>
              <p:cNvCxnSpPr>
                <a:stCxn id="22"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2354245-EBC6-41E1-9EA9-CA677AE172C6}"/>
                  </a:ext>
                </a:extLst>
              </p:cNvPr>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61A18660-31BB-4114-AD4F-7D352E1FE0DF}"/>
                  </a:ext>
                </a:extLst>
              </p:cNvPr>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49" name="Straight Arrow Connector 48">
                <a:extLst>
                  <a:ext uri="{FF2B5EF4-FFF2-40B4-BE49-F238E27FC236}">
                    <a16:creationId xmlns:a16="http://schemas.microsoft.com/office/drawing/2014/main" id="{7DCC3D9D-A029-413A-88FA-28DB40ED5D72}"/>
                  </a:ext>
                </a:extLst>
              </p:cNvPr>
              <p:cNvCxnSpPr>
                <a:stCxn id="44" idx="2"/>
                <a:endCxn id="47"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9EA0B30-CF3F-42DA-9D96-4519510A7071}"/>
                  </a:ext>
                </a:extLst>
              </p:cNvPr>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80EE50A-D1EF-4913-AB16-A5C5DE616736}"/>
                  </a:ext>
                </a:extLst>
              </p:cNvPr>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4D956182-AF28-480F-BCF4-3C151475DA2A}"/>
                  </a:ext>
                </a:extLst>
              </p:cNvPr>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53" name="Straight Arrow Connector 52">
                <a:extLst>
                  <a:ext uri="{FF2B5EF4-FFF2-40B4-BE49-F238E27FC236}">
                    <a16:creationId xmlns:a16="http://schemas.microsoft.com/office/drawing/2014/main" id="{C5BFF560-AC10-4606-8DC0-E502A5DF3FF6}"/>
                  </a:ext>
                </a:extLst>
              </p:cNvPr>
              <p:cNvCxnSpPr>
                <a:endCxn id="51"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AA3AA87-0250-41DF-84AE-2967B6965831}"/>
                  </a:ext>
                </a:extLst>
              </p:cNvPr>
              <p:cNvCxnSpPr>
                <a:stCxn id="23"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C2F2A92-01B7-41F2-892B-136C25269DAD}"/>
                  </a:ext>
                </a:extLst>
              </p:cNvPr>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44DE6444-7130-457B-ABCB-20B368F66177}"/>
                  </a:ext>
                </a:extLst>
              </p:cNvPr>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41D32A7E-915F-436F-BB09-88EDE48BC1B6}"/>
                  </a:ext>
                </a:extLst>
              </p:cNvPr>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5B153256-1D6F-46F5-A79B-1C6365D0D75A}"/>
                  </a:ext>
                </a:extLst>
              </p:cNvPr>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A9F5C3C8-6ECD-49FA-B019-084D6B482DF6}"/>
                  </a:ext>
                </a:extLst>
              </p:cNvPr>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B71C6F0C-3138-45DA-A690-1923CA61ADB9}"/>
                  </a:ext>
                </a:extLst>
              </p:cNvPr>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1" name="Rectangle 60">
                <a:extLst>
                  <a:ext uri="{FF2B5EF4-FFF2-40B4-BE49-F238E27FC236}">
                    <a16:creationId xmlns:a16="http://schemas.microsoft.com/office/drawing/2014/main" id="{C48B6470-C00B-4EC7-8E32-928FF4C453D9}"/>
                  </a:ext>
                </a:extLst>
              </p:cNvPr>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69380E8A-A74B-4F46-A1F6-DE5579608A17}"/>
                  </a:ext>
                </a:extLst>
              </p:cNvPr>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A3C2D1D0-AE27-4F44-BDD6-EB8D9E4DB582}"/>
                  </a:ext>
                </a:extLst>
              </p:cNvPr>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5961C94D-8646-46F2-9AC1-EC8E973E3F6A}"/>
                  </a:ext>
                </a:extLst>
              </p:cNvPr>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5" name="Rectangle 64">
                <a:extLst>
                  <a:ext uri="{FF2B5EF4-FFF2-40B4-BE49-F238E27FC236}">
                    <a16:creationId xmlns:a16="http://schemas.microsoft.com/office/drawing/2014/main" id="{5EC2DA3F-EB1C-4C7B-9BA9-7D4D2FF8A2BF}"/>
                  </a:ext>
                </a:extLst>
              </p:cNvPr>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5CC8F807-2D66-4771-B884-A0453A73E1F3}"/>
                  </a:ext>
                </a:extLst>
              </p:cNvPr>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9CFA864B-0B6E-4B58-A792-7C919AC306BC}"/>
                  </a:ext>
                </a:extLst>
              </p:cNvPr>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8" name="Rectangle 67">
                <a:extLst>
                  <a:ext uri="{FF2B5EF4-FFF2-40B4-BE49-F238E27FC236}">
                    <a16:creationId xmlns:a16="http://schemas.microsoft.com/office/drawing/2014/main" id="{547DD138-A5EE-43C6-B72B-754A44E7B232}"/>
                  </a:ext>
                </a:extLst>
              </p:cNvPr>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92A17209-023E-409D-9443-5854AF472EF1}"/>
                  </a:ext>
                </a:extLst>
              </p:cNvPr>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2B095C7B-86ED-48E2-B064-B6B393025245}"/>
                  </a:ext>
                </a:extLst>
              </p:cNvPr>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cxnSp>
          <p:nvCxnSpPr>
            <p:cNvPr id="7" name="Straight Arrow Connector 6">
              <a:extLst>
                <a:ext uri="{FF2B5EF4-FFF2-40B4-BE49-F238E27FC236}">
                  <a16:creationId xmlns:a16="http://schemas.microsoft.com/office/drawing/2014/main" id="{B4FA67FC-D7CF-430B-8FCC-8C3978734CAB}"/>
                </a:ext>
              </a:extLst>
            </p:cNvPr>
            <p:cNvCxnSpPr>
              <a:stCxn id="63" idx="3"/>
              <a:endCxn id="64"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57E73CF-7C01-418D-BAA7-FD45221421C8}"/>
                </a:ext>
              </a:extLst>
            </p:cNvPr>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D4F442-8B78-4A5C-8E1E-2200F8E9A5D4}"/>
                </a:ext>
              </a:extLst>
            </p:cNvPr>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0DF676-A858-4AFD-935C-12C472B8FDBF}"/>
                </a:ext>
              </a:extLst>
            </p:cNvPr>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5C95A71C-6607-46F0-937E-4BE97CB03B4F}"/>
                </a:ext>
              </a:extLst>
            </p:cNvPr>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2" name="TextBox 11">
              <a:extLst>
                <a:ext uri="{FF2B5EF4-FFF2-40B4-BE49-F238E27FC236}">
                  <a16:creationId xmlns:a16="http://schemas.microsoft.com/office/drawing/2014/main" id="{7F4E875E-FDA7-449B-8470-72DAF35319C1}"/>
                </a:ext>
              </a:extLst>
            </p:cNvPr>
            <p:cNvSpPr txBox="1"/>
            <p:nvPr/>
          </p:nvSpPr>
          <p:spPr>
            <a:xfrm>
              <a:off x="2318164" y="5188899"/>
              <a:ext cx="1071127" cy="276999"/>
            </a:xfrm>
            <a:prstGeom prst="rect">
              <a:avLst/>
            </a:prstGeom>
            <a:noFill/>
          </p:spPr>
          <p:txBody>
            <a:bodyPr wrap="none" rtlCol="0">
              <a:spAutoFit/>
            </a:bodyPr>
            <a:lstStyle/>
            <a:p>
              <a:pPr>
                <a:defRPr/>
              </a:pPr>
              <a:r>
                <a:rPr lang="en-US" sz="1200">
                  <a:solidFill>
                    <a:prstClr val="black"/>
                  </a:solidFill>
                  <a:latin typeface="Segoe UI Light" panose="020B0502040204020203" pitchFamily="34" charset="0"/>
                  <a:cs typeface="Segoe UI Light" panose="020B0502040204020203" pitchFamily="34" charset="0"/>
                </a:rPr>
                <a:t>Physical index</a:t>
              </a:r>
            </a:p>
          </p:txBody>
        </p:sp>
        <p:sp>
          <p:nvSpPr>
            <p:cNvPr id="13" name="TextBox 12">
              <a:extLst>
                <a:ext uri="{FF2B5EF4-FFF2-40B4-BE49-F238E27FC236}">
                  <a16:creationId xmlns:a16="http://schemas.microsoft.com/office/drawing/2014/main" id="{9E70E402-8BCF-4FEE-85C9-A62963D94AF2}"/>
                </a:ext>
              </a:extLst>
            </p:cNvPr>
            <p:cNvSpPr txBox="1"/>
            <p:nvPr/>
          </p:nvSpPr>
          <p:spPr>
            <a:xfrm>
              <a:off x="677207" y="3471559"/>
              <a:ext cx="691215" cy="276999"/>
            </a:xfrm>
            <a:prstGeom prst="rect">
              <a:avLst/>
            </a:prstGeom>
            <a:noFill/>
          </p:spPr>
          <p:txBody>
            <a:bodyPr wrap="none" rtlCol="0">
              <a:spAutoFit/>
            </a:bodyPr>
            <a:lstStyle/>
            <a:p>
              <a:pPr>
                <a:defRPr/>
              </a:pPr>
              <a:r>
                <a:rPr lang="en-US" sz="1200">
                  <a:solidFill>
                    <a:prstClr val="black"/>
                  </a:solidFill>
                  <a:latin typeface="Segoe UI Light" panose="020B0502040204020203" pitchFamily="34" charset="0"/>
                  <a:cs typeface="Segoe UI Light" panose="020B0502040204020203" pitchFamily="34" charset="0"/>
                </a:rPr>
                <a:t>Schema</a:t>
              </a:r>
            </a:p>
          </p:txBody>
        </p:sp>
      </p:grpSp>
    </p:spTree>
    <p:extLst>
      <p:ext uri="{BB962C8B-B14F-4D97-AF65-F5344CB8AC3E}">
        <p14:creationId xmlns:p14="http://schemas.microsoft.com/office/powerpoint/2010/main" val="1693834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EE26-F3F9-4F2B-B01D-70340D3B1195}"/>
              </a:ext>
            </a:extLst>
          </p:cNvPr>
          <p:cNvSpPr>
            <a:spLocks noGrp="1"/>
          </p:cNvSpPr>
          <p:nvPr>
            <p:ph type="title"/>
          </p:nvPr>
        </p:nvSpPr>
        <p:spPr/>
        <p:txBody>
          <a:bodyPr/>
          <a:lstStyle/>
          <a:p>
            <a:r>
              <a:rPr lang="en-US"/>
              <a:t>Multi-Model, Multi-API</a:t>
            </a:r>
          </a:p>
        </p:txBody>
      </p:sp>
      <p:sp>
        <p:nvSpPr>
          <p:cNvPr id="4" name="Content Placeholder 3">
            <a:extLst>
              <a:ext uri="{FF2B5EF4-FFF2-40B4-BE49-F238E27FC236}">
                <a16:creationId xmlns:a16="http://schemas.microsoft.com/office/drawing/2014/main" id="{BA6C2AE7-E27D-43AB-A2C0-D0CE62DFEDAB}"/>
              </a:ext>
            </a:extLst>
          </p:cNvPr>
          <p:cNvSpPr txBox="1">
            <a:spLocks/>
          </p:cNvSpPr>
          <p:nvPr/>
        </p:nvSpPr>
        <p:spPr>
          <a:xfrm>
            <a:off x="613834" y="992188"/>
            <a:ext cx="464165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Database engine operates on Atom-Record-Sequence type system</a:t>
            </a:r>
          </a:p>
          <a:p>
            <a:r>
              <a:rPr lang="en-US" sz="2400" kern="0">
                <a:solidFill>
                  <a:srgbClr val="000000"/>
                </a:solidFill>
              </a:rPr>
              <a:t>Multi-model: </a:t>
            </a:r>
          </a:p>
          <a:p>
            <a:pPr lvl="1"/>
            <a:r>
              <a:rPr lang="en-US" kern="0">
                <a:solidFill>
                  <a:srgbClr val="000000"/>
                </a:solidFill>
              </a:rPr>
              <a:t>Key-value, Document, and Graph</a:t>
            </a:r>
          </a:p>
          <a:p>
            <a:r>
              <a:rPr lang="en-US" sz="2400" kern="0">
                <a:solidFill>
                  <a:srgbClr val="000000"/>
                </a:solidFill>
              </a:rPr>
              <a:t>Multi-API: </a:t>
            </a:r>
          </a:p>
          <a:p>
            <a:pPr lvl="1"/>
            <a:r>
              <a:rPr lang="en-US" kern="0">
                <a:solidFill>
                  <a:srgbClr val="000000"/>
                </a:solidFill>
              </a:rPr>
              <a:t>SQL (DocumentDB), MongoDB, Table, and Gremlin</a:t>
            </a:r>
          </a:p>
          <a:p>
            <a:endParaRPr lang="en-US" sz="2400" kern="0">
              <a:solidFill>
                <a:srgbClr val="000000"/>
              </a:solidFill>
            </a:endParaRPr>
          </a:p>
        </p:txBody>
      </p:sp>
      <p:pic>
        <p:nvPicPr>
          <p:cNvPr id="5" name="Graphic 4" descr="Illustrated collage of atoms, code snippets, and data tables.">
            <a:extLst>
              <a:ext uri="{FF2B5EF4-FFF2-40B4-BE49-F238E27FC236}">
                <a16:creationId xmlns:a16="http://schemas.microsoft.com/office/drawing/2014/main" id="{BFCA68E4-FAEA-432F-856A-CCE5F4786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6" y="1856159"/>
            <a:ext cx="3351795" cy="2658320"/>
          </a:xfrm>
          <a:prstGeom prst="rect">
            <a:avLst/>
          </a:prstGeom>
        </p:spPr>
      </p:pic>
    </p:spTree>
    <p:extLst>
      <p:ext uri="{BB962C8B-B14F-4D97-AF65-F5344CB8AC3E}">
        <p14:creationId xmlns:p14="http://schemas.microsoft.com/office/powerpoint/2010/main" val="3081074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764B-3E78-4CBB-ABB7-880936913417}"/>
              </a:ext>
            </a:extLst>
          </p:cNvPr>
          <p:cNvSpPr>
            <a:spLocks noGrp="1"/>
          </p:cNvSpPr>
          <p:nvPr>
            <p:ph type="title"/>
          </p:nvPr>
        </p:nvSpPr>
        <p:spPr/>
        <p:txBody>
          <a:bodyPr/>
          <a:lstStyle/>
          <a:p>
            <a:r>
              <a:rPr lang="en-US"/>
              <a:t>Global Resource Model</a:t>
            </a:r>
          </a:p>
        </p:txBody>
      </p:sp>
      <p:sp>
        <p:nvSpPr>
          <p:cNvPr id="6" name="Text Placeholder 5">
            <a:extLst>
              <a:ext uri="{FF2B5EF4-FFF2-40B4-BE49-F238E27FC236}">
                <a16:creationId xmlns:a16="http://schemas.microsoft.com/office/drawing/2014/main" id="{877B22A2-ECD2-4AD6-AF61-3F936225B1FA}"/>
              </a:ext>
            </a:extLst>
          </p:cNvPr>
          <p:cNvSpPr>
            <a:spLocks noGrp="1"/>
          </p:cNvSpPr>
          <p:nvPr>
            <p:ph type="body" idx="1"/>
          </p:nvPr>
        </p:nvSpPr>
        <p:spPr/>
        <p:txBody>
          <a:bodyPr/>
          <a:lstStyle/>
          <a:p>
            <a:pPr marL="0" indent="0">
              <a:buNone/>
            </a:pPr>
            <a:r>
              <a:rPr lang="en-US"/>
              <a:t> </a:t>
            </a:r>
          </a:p>
        </p:txBody>
      </p:sp>
      <p:sp>
        <p:nvSpPr>
          <p:cNvPr id="4" name="Content Placeholder 4">
            <a:extLst>
              <a:ext uri="{FF2B5EF4-FFF2-40B4-BE49-F238E27FC236}">
                <a16:creationId xmlns:a16="http://schemas.microsoft.com/office/drawing/2014/main" id="{BE43187A-B4F0-46ED-B0BC-91F16E727B5A}"/>
              </a:ext>
            </a:extLst>
          </p:cNvPr>
          <p:cNvSpPr txBox="1">
            <a:spLocks/>
          </p:cNvSpPr>
          <p:nvPr/>
        </p:nvSpPr>
        <p:spPr>
          <a:xfrm>
            <a:off x="5974558" y="1353787"/>
            <a:ext cx="2850356" cy="418011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100" kern="0">
                <a:solidFill>
                  <a:srgbClr val="000000"/>
                </a:solidFill>
              </a:rPr>
              <a:t>Represents different things in each model/API</a:t>
            </a:r>
          </a:p>
          <a:p>
            <a:r>
              <a:rPr lang="en-US" sz="2100" kern="0">
                <a:solidFill>
                  <a:srgbClr val="000000"/>
                </a:solidFill>
              </a:rPr>
              <a:t>Example:</a:t>
            </a:r>
          </a:p>
          <a:p>
            <a:pPr lvl="1"/>
            <a:r>
              <a:rPr lang="en-US" sz="1800" kern="0">
                <a:solidFill>
                  <a:srgbClr val="000000"/>
                </a:solidFill>
              </a:rPr>
              <a:t>In Graph API, a container is referred to as a graph</a:t>
            </a:r>
          </a:p>
          <a:p>
            <a:pPr lvl="1"/>
            <a:r>
              <a:rPr lang="en-US" sz="1800" kern="0">
                <a:solidFill>
                  <a:srgbClr val="000000"/>
                </a:solidFill>
              </a:rPr>
              <a:t>In SQL API, a container is referred to as a collection</a:t>
            </a:r>
          </a:p>
        </p:txBody>
      </p:sp>
      <p:grpSp>
        <p:nvGrpSpPr>
          <p:cNvPr id="14" name="Group 13" descr="Illustration of a global resource model, listing, from top to bottom and connected by arrows, an account, a database, a container, and an item.">
            <a:extLst>
              <a:ext uri="{FF2B5EF4-FFF2-40B4-BE49-F238E27FC236}">
                <a16:creationId xmlns:a16="http://schemas.microsoft.com/office/drawing/2014/main" id="{14ADB604-AC5E-49D9-8676-4E94FD26DE2C}"/>
              </a:ext>
            </a:extLst>
          </p:cNvPr>
          <p:cNvGrpSpPr/>
          <p:nvPr/>
        </p:nvGrpSpPr>
        <p:grpSpPr>
          <a:xfrm>
            <a:off x="2331522" y="1353787"/>
            <a:ext cx="3643036" cy="4180114"/>
            <a:chOff x="817156" y="1462658"/>
            <a:chExt cx="2844073" cy="3486062"/>
          </a:xfrm>
        </p:grpSpPr>
        <p:sp>
          <p:nvSpPr>
            <p:cNvPr id="12" name="Flowchart: Multidocument 11">
              <a:extLst>
                <a:ext uri="{FF2B5EF4-FFF2-40B4-BE49-F238E27FC236}">
                  <a16:creationId xmlns:a16="http://schemas.microsoft.com/office/drawing/2014/main" id="{BA9A70D3-8A5A-4557-8B9C-4A28D9C0F77B}"/>
                </a:ext>
              </a:extLst>
            </p:cNvPr>
            <p:cNvSpPr/>
            <p:nvPr/>
          </p:nvSpPr>
          <p:spPr>
            <a:xfrm>
              <a:off x="2601551" y="439324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Item</a:t>
              </a: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99BCFBF2-7EBE-4634-943D-C554BC5B7338}"/>
                </a:ext>
              </a:extLst>
            </p:cNvPr>
            <p:cNvGrpSpPr/>
            <p:nvPr/>
          </p:nvGrpSpPr>
          <p:grpSpPr>
            <a:xfrm>
              <a:off x="817156" y="1462658"/>
              <a:ext cx="2400250" cy="2930585"/>
              <a:chOff x="817156" y="1462658"/>
              <a:chExt cx="2400250" cy="2930585"/>
            </a:xfrm>
          </p:grpSpPr>
          <p:cxnSp>
            <p:nvCxnSpPr>
              <p:cNvPr id="7" name="Connector: Elbow 6">
                <a:extLst>
                  <a:ext uri="{FF2B5EF4-FFF2-40B4-BE49-F238E27FC236}">
                    <a16:creationId xmlns:a16="http://schemas.microsoft.com/office/drawing/2014/main" id="{C714843F-C5F8-495F-A633-667B7F291FDE}"/>
                  </a:ext>
                </a:extLst>
              </p:cNvPr>
              <p:cNvCxnSpPr>
                <a:stCxn id="9" idx="2"/>
                <a:endCxn id="10" idx="0"/>
              </p:cNvCxnSpPr>
              <p:nvPr/>
            </p:nvCxnSpPr>
            <p:spPr>
              <a:xfrm rot="16200000" flipH="1">
                <a:off x="1410284" y="1769239"/>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2773A507-DF3D-45D1-9A4A-FA810F0E9826}"/>
                  </a:ext>
                </a:extLst>
              </p:cNvPr>
              <p:cNvCxnSpPr>
                <a:stCxn id="10" idx="2"/>
                <a:endCxn id="11" idx="0"/>
              </p:cNvCxnSpPr>
              <p:nvPr/>
            </p:nvCxnSpPr>
            <p:spPr>
              <a:xfrm rot="16200000" flipH="1">
                <a:off x="2118177" y="2579376"/>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 name="Flowchart: Document 8">
                <a:extLst>
                  <a:ext uri="{FF2B5EF4-FFF2-40B4-BE49-F238E27FC236}">
                    <a16:creationId xmlns:a16="http://schemas.microsoft.com/office/drawing/2014/main" id="{05F80543-CB4A-4FA6-BB2F-1337BC423622}"/>
                  </a:ext>
                </a:extLst>
              </p:cNvPr>
              <p:cNvSpPr/>
              <p:nvPr/>
            </p:nvSpPr>
            <p:spPr>
              <a:xfrm>
                <a:off x="817156" y="1462658"/>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Account</a:t>
                </a:r>
              </a:p>
            </p:txBody>
          </p:sp>
          <p:sp>
            <p:nvSpPr>
              <p:cNvPr id="10" name="Flowchart: Multidocument 9">
                <a:extLst>
                  <a:ext uri="{FF2B5EF4-FFF2-40B4-BE49-F238E27FC236}">
                    <a16:creationId xmlns:a16="http://schemas.microsoft.com/office/drawing/2014/main" id="{4B5A2AEC-5163-4A98-BDF1-A78623F0228B}"/>
                  </a:ext>
                </a:extLst>
              </p:cNvPr>
              <p:cNvSpPr/>
              <p:nvPr/>
            </p:nvSpPr>
            <p:spPr>
              <a:xfrm>
                <a:off x="1372632" y="2334329"/>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Database</a:t>
                </a: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p:txBody>
          </p:sp>
          <p:sp>
            <p:nvSpPr>
              <p:cNvPr id="11" name="Flowchart: Multidocument 10">
                <a:extLst>
                  <a:ext uri="{FF2B5EF4-FFF2-40B4-BE49-F238E27FC236}">
                    <a16:creationId xmlns:a16="http://schemas.microsoft.com/office/drawing/2014/main" id="{F8433242-CD51-44B9-BED6-56D58F385F22}"/>
                  </a:ext>
                </a:extLst>
              </p:cNvPr>
              <p:cNvSpPr/>
              <p:nvPr/>
            </p:nvSpPr>
            <p:spPr>
              <a:xfrm>
                <a:off x="2157728" y="3221668"/>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Container</a:t>
                </a: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p:txBody>
          </p:sp>
          <p:cxnSp>
            <p:nvCxnSpPr>
              <p:cNvPr id="13" name="Connector: Elbow 12">
                <a:extLst>
                  <a:ext uri="{FF2B5EF4-FFF2-40B4-BE49-F238E27FC236}">
                    <a16:creationId xmlns:a16="http://schemas.microsoft.com/office/drawing/2014/main" id="{B7A1803B-C8D7-44B6-B07B-43EB01634730}"/>
                  </a:ext>
                </a:extLst>
              </p:cNvPr>
              <p:cNvCxnSpPr>
                <a:stCxn id="11" idx="2"/>
                <a:endCxn id="12" idx="0"/>
              </p:cNvCxnSpPr>
              <p:nvPr/>
            </p:nvCxnSpPr>
            <p:spPr>
              <a:xfrm rot="16200000" flipH="1">
                <a:off x="2590519" y="3779470"/>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17196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80DF-A437-4C0F-B6BB-1AB9912BAF07}"/>
              </a:ext>
            </a:extLst>
          </p:cNvPr>
          <p:cNvSpPr>
            <a:spLocks noGrp="1"/>
          </p:cNvSpPr>
          <p:nvPr>
            <p:ph type="title"/>
          </p:nvPr>
        </p:nvSpPr>
        <p:spPr/>
        <p:txBody>
          <a:bodyPr/>
          <a:lstStyle/>
          <a:p>
            <a:r>
              <a:rPr lang="en-US"/>
              <a:t>Partitioning</a:t>
            </a:r>
          </a:p>
        </p:txBody>
      </p:sp>
      <p:sp>
        <p:nvSpPr>
          <p:cNvPr id="4" name="Content Placeholder 2">
            <a:extLst>
              <a:ext uri="{FF2B5EF4-FFF2-40B4-BE49-F238E27FC236}">
                <a16:creationId xmlns:a16="http://schemas.microsoft.com/office/drawing/2014/main" id="{0DA14BA6-F7CD-48EA-A80F-81D8DC93C7DA}"/>
              </a:ext>
            </a:extLst>
          </p:cNvPr>
          <p:cNvSpPr txBox="1">
            <a:spLocks/>
          </p:cNvSpPr>
          <p:nvPr/>
        </p:nvSpPr>
        <p:spPr>
          <a:xfrm>
            <a:off x="1982788" y="1021216"/>
            <a:ext cx="8119156" cy="118595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You can create a single partition or spread your entities across multiple partitions</a:t>
            </a:r>
          </a:p>
        </p:txBody>
      </p:sp>
      <p:pic>
        <p:nvPicPr>
          <p:cNvPr id="5" name="Picture 2" descr="Illustration of partitioning, depicting a database at top with three separate collections below, from left to right, connected to the database via arrows.">
            <a:extLst>
              <a:ext uri="{FF2B5EF4-FFF2-40B4-BE49-F238E27FC236}">
                <a16:creationId xmlns:a16="http://schemas.microsoft.com/office/drawing/2014/main" id="{1844BF11-FFB4-4BF8-923F-2EBB9C67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491" y="2207172"/>
            <a:ext cx="3333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51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EA93-C5D3-4810-955D-9B2324EADB0D}"/>
              </a:ext>
            </a:extLst>
          </p:cNvPr>
          <p:cNvSpPr>
            <a:spLocks noGrp="1"/>
          </p:cNvSpPr>
          <p:nvPr>
            <p:ph type="title"/>
          </p:nvPr>
        </p:nvSpPr>
        <p:spPr/>
        <p:txBody>
          <a:bodyPr/>
          <a:lstStyle/>
          <a:p>
            <a:r>
              <a:rPr lang="en-US"/>
              <a:t>Scaling</a:t>
            </a:r>
          </a:p>
        </p:txBody>
      </p:sp>
      <p:sp>
        <p:nvSpPr>
          <p:cNvPr id="4" name="Content Placeholder 2">
            <a:extLst>
              <a:ext uri="{FF2B5EF4-FFF2-40B4-BE49-F238E27FC236}">
                <a16:creationId xmlns:a16="http://schemas.microsoft.com/office/drawing/2014/main" id="{FF1CBCA3-06DB-4BF9-9987-7F55C9C9FF05}"/>
              </a:ext>
            </a:extLst>
          </p:cNvPr>
          <p:cNvSpPr txBox="1">
            <a:spLocks/>
          </p:cNvSpPr>
          <p:nvPr/>
        </p:nvSpPr>
        <p:spPr>
          <a:xfrm>
            <a:off x="1982788" y="1021216"/>
            <a:ext cx="8119156" cy="118595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In specific APIs, a partition resolver can “find” the right partition for a query or insert action</a:t>
            </a:r>
          </a:p>
        </p:txBody>
      </p:sp>
      <p:pic>
        <p:nvPicPr>
          <p:cNvPr id="5" name="Picture 2" descr="Illustration of the SDK Partition Resolver, with a database on top connected to several collections below via arrows.">
            <a:extLst>
              <a:ext uri="{FF2B5EF4-FFF2-40B4-BE49-F238E27FC236}">
                <a16:creationId xmlns:a16="http://schemas.microsoft.com/office/drawing/2014/main" id="{8E057C79-14BF-4CF5-8275-4CCB51F5C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266" y="2207172"/>
            <a:ext cx="54102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88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9293-526E-4A1F-AF1B-ED6529D18145}"/>
              </a:ext>
            </a:extLst>
          </p:cNvPr>
          <p:cNvSpPr>
            <a:spLocks noGrp="1"/>
          </p:cNvSpPr>
          <p:nvPr>
            <p:ph type="title"/>
          </p:nvPr>
        </p:nvSpPr>
        <p:spPr/>
        <p:txBody>
          <a:bodyPr/>
          <a:lstStyle/>
          <a:p>
            <a:r>
              <a:rPr lang="en-US"/>
              <a:t>Partitioning Example</a:t>
            </a:r>
          </a:p>
        </p:txBody>
      </p:sp>
      <p:pic>
        <p:nvPicPr>
          <p:cNvPr id="4" name="Picture 3" descr="Illustration of a partitioning example, depicting a Cosmos DB container, or Collection, at left, connecting to a user ID partition key in the center. The key connects via an arrow to a hash user ID at bottom. On the right, a logical partitioning abstraction is positioned above a box labeled “Behind the Scenes: Physical Partition Sets.” An arrow anchoring the bottom of the illustration illustrates the pseudo-random distribution of data over a range of possible hashed values.">
            <a:extLst>
              <a:ext uri="{FF2B5EF4-FFF2-40B4-BE49-F238E27FC236}">
                <a16:creationId xmlns:a16="http://schemas.microsoft.com/office/drawing/2014/main" id="{F95A27A8-6E3D-4B2B-B57A-9941D6FC3EA5}"/>
              </a:ext>
            </a:extLst>
          </p:cNvPr>
          <p:cNvPicPr>
            <a:picLocks noChangeAspect="1"/>
          </p:cNvPicPr>
          <p:nvPr/>
        </p:nvPicPr>
        <p:blipFill>
          <a:blip r:embed="rId3"/>
          <a:stretch>
            <a:fillRect/>
          </a:stretch>
        </p:blipFill>
        <p:spPr>
          <a:xfrm>
            <a:off x="1712596" y="2426566"/>
            <a:ext cx="8766808" cy="3865199"/>
          </a:xfrm>
          <a:prstGeom prst="rect">
            <a:avLst/>
          </a:prstGeom>
        </p:spPr>
      </p:pic>
    </p:spTree>
    <p:extLst>
      <p:ext uri="{BB962C8B-B14F-4D97-AF65-F5344CB8AC3E}">
        <p14:creationId xmlns:p14="http://schemas.microsoft.com/office/powerpoint/2010/main" val="3560585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4AF0-D6B9-4D0F-9ECB-34115544B771}"/>
              </a:ext>
            </a:extLst>
          </p:cNvPr>
          <p:cNvSpPr>
            <a:spLocks noGrp="1"/>
          </p:cNvSpPr>
          <p:nvPr>
            <p:ph type="title"/>
          </p:nvPr>
        </p:nvSpPr>
        <p:spPr/>
        <p:txBody>
          <a:bodyPr/>
          <a:lstStyle/>
          <a:p>
            <a:r>
              <a:rPr lang="en-US"/>
              <a:t>Change Feed</a:t>
            </a:r>
          </a:p>
        </p:txBody>
      </p:sp>
      <p:sp>
        <p:nvSpPr>
          <p:cNvPr id="6" name="Content Placeholder 2">
            <a:extLst>
              <a:ext uri="{FF2B5EF4-FFF2-40B4-BE49-F238E27FC236}">
                <a16:creationId xmlns:a16="http://schemas.microsoft.com/office/drawing/2014/main" id="{5C247377-6518-411C-A5E6-4C42C1148623}"/>
              </a:ext>
            </a:extLst>
          </p:cNvPr>
          <p:cNvSpPr txBox="1">
            <a:spLocks/>
          </p:cNvSpPr>
          <p:nvPr/>
        </p:nvSpPr>
        <p:spPr>
          <a:xfrm>
            <a:off x="1982788" y="4225159"/>
            <a:ext cx="8119156" cy="194341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Persistent log of records within an Azure Cosmos DB container in the order in which they were modified</a:t>
            </a:r>
          </a:p>
          <a:p>
            <a:pPr marL="0" indent="0" algn="ctr">
              <a:buNone/>
            </a:pPr>
            <a:endParaRPr lang="en-US" kern="0">
              <a:solidFill>
                <a:srgbClr val="000000"/>
              </a:solidFill>
            </a:endParaRPr>
          </a:p>
        </p:txBody>
      </p:sp>
      <p:pic>
        <p:nvPicPr>
          <p:cNvPr id="7" name="Picture 6" descr="Illustration of change feed shows Azure Cosmos DB as a globe connected by an arrow to a change feed “tower” on the right.">
            <a:extLst>
              <a:ext uri="{FF2B5EF4-FFF2-40B4-BE49-F238E27FC236}">
                <a16:creationId xmlns:a16="http://schemas.microsoft.com/office/drawing/2014/main" id="{FFB0784C-8519-46EC-8C67-F0F336EADA07}"/>
              </a:ext>
            </a:extLst>
          </p:cNvPr>
          <p:cNvPicPr>
            <a:picLocks noChangeAspect="1"/>
          </p:cNvPicPr>
          <p:nvPr/>
        </p:nvPicPr>
        <p:blipFill rotWithShape="1">
          <a:blip r:embed="rId3"/>
          <a:srcRect t="35900" r="65113" b="31587"/>
          <a:stretch/>
        </p:blipFill>
        <p:spPr>
          <a:xfrm>
            <a:off x="3801305" y="1592244"/>
            <a:ext cx="4482123" cy="2241063"/>
          </a:xfrm>
          <a:prstGeom prst="rect">
            <a:avLst/>
          </a:prstGeom>
        </p:spPr>
      </p:pic>
    </p:spTree>
    <p:extLst>
      <p:ext uri="{BB962C8B-B14F-4D97-AF65-F5344CB8AC3E}">
        <p14:creationId xmlns:p14="http://schemas.microsoft.com/office/powerpoint/2010/main" val="2039491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5ACD-664E-4A6C-8D2E-33FDD84FFC14}"/>
              </a:ext>
            </a:extLst>
          </p:cNvPr>
          <p:cNvSpPr>
            <a:spLocks noGrp="1"/>
          </p:cNvSpPr>
          <p:nvPr>
            <p:ph type="title"/>
          </p:nvPr>
        </p:nvSpPr>
        <p:spPr/>
        <p:txBody>
          <a:bodyPr/>
          <a:lstStyle/>
          <a:p>
            <a:r>
              <a:rPr lang="en-US"/>
              <a:t>Scenarios</a:t>
            </a:r>
          </a:p>
        </p:txBody>
      </p:sp>
      <p:pic>
        <p:nvPicPr>
          <p:cNvPr id="4" name="Picture 3" descr="Illustration of possible integration scenarios for an Azure Cosmos DB that change feed permits, including enabling triggers to call an API when documents change, performing real-time stream processing, and moving, cloning, or archiving data.">
            <a:extLst>
              <a:ext uri="{FF2B5EF4-FFF2-40B4-BE49-F238E27FC236}">
                <a16:creationId xmlns:a16="http://schemas.microsoft.com/office/drawing/2014/main" id="{37626CC8-4D3E-41A1-912F-5D621C74F335}"/>
              </a:ext>
            </a:extLst>
          </p:cNvPr>
          <p:cNvPicPr>
            <a:picLocks noChangeAspect="1"/>
          </p:cNvPicPr>
          <p:nvPr/>
        </p:nvPicPr>
        <p:blipFill>
          <a:blip r:embed="rId3"/>
          <a:stretch>
            <a:fillRect/>
          </a:stretch>
        </p:blipFill>
        <p:spPr>
          <a:xfrm>
            <a:off x="2071796" y="1607168"/>
            <a:ext cx="8048408" cy="4318058"/>
          </a:xfrm>
          <a:prstGeom prst="rect">
            <a:avLst/>
          </a:prstGeom>
        </p:spPr>
      </p:pic>
    </p:spTree>
    <p:extLst>
      <p:ext uri="{BB962C8B-B14F-4D97-AF65-F5344CB8AC3E}">
        <p14:creationId xmlns:p14="http://schemas.microsoft.com/office/powerpoint/2010/main" val="78445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475A-45E5-4004-857F-C1DD2B66CA8E}"/>
              </a:ext>
            </a:extLst>
          </p:cNvPr>
          <p:cNvSpPr>
            <a:spLocks noGrp="1"/>
          </p:cNvSpPr>
          <p:nvPr>
            <p:ph type="title"/>
          </p:nvPr>
        </p:nvSpPr>
        <p:spPr/>
        <p:txBody>
          <a:bodyPr/>
          <a:lstStyle/>
          <a:p>
            <a:r>
              <a:rPr lang="en-US"/>
              <a:t>Materializing Views</a:t>
            </a:r>
          </a:p>
        </p:txBody>
      </p:sp>
      <p:graphicFrame>
        <p:nvGraphicFramePr>
          <p:cNvPr id="8" name="Table 7">
            <a:extLst>
              <a:ext uri="{FF2B5EF4-FFF2-40B4-BE49-F238E27FC236}">
                <a16:creationId xmlns:a16="http://schemas.microsoft.com/office/drawing/2014/main" id="{DE5BD566-4DDE-4746-99AE-BC4C542640CC}"/>
              </a:ext>
            </a:extLst>
          </p:cNvPr>
          <p:cNvGraphicFramePr>
            <a:graphicFrameLocks noGrp="1"/>
          </p:cNvGraphicFramePr>
          <p:nvPr>
            <p:extLst/>
          </p:nvPr>
        </p:nvGraphicFramePr>
        <p:xfrm>
          <a:off x="1880316" y="3534078"/>
          <a:ext cx="3660401" cy="1639260"/>
        </p:xfrm>
        <a:graphic>
          <a:graphicData uri="http://schemas.openxmlformats.org/drawingml/2006/table">
            <a:tbl>
              <a:tblPr firstRow="1" bandRow="1"/>
              <a:tblGrid>
                <a:gridCol w="1180774">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6">
                  <a:extLst>
                    <a:ext uri="{9D8B030D-6E8A-4147-A177-3AD203B41FA5}">
                      <a16:colId xmlns:a16="http://schemas.microsoft.com/office/drawing/2014/main" val="1976668509"/>
                    </a:ext>
                  </a:extLst>
                </a:gridCol>
              </a:tblGrid>
              <a:tr h="298808">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Subscription </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User </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Create Date </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681137956"/>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123abc</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Ben6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6/17/17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456efg</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Ben6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3/14/17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789hij</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Jen4</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8/1/16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012klm</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Joe3</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3/4/17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cxnSp>
        <p:nvCxnSpPr>
          <p:cNvPr id="10" name="Straight Arrow Connector 9">
            <a:extLst>
              <a:ext uri="{FF2B5EF4-FFF2-40B4-BE49-F238E27FC236}">
                <a16:creationId xmlns:a16="http://schemas.microsoft.com/office/drawing/2014/main" id="{E44B9834-7CE2-4132-AFE5-632F89DA3696}"/>
              </a:ext>
            </a:extLst>
          </p:cNvPr>
          <p:cNvCxnSpPr>
            <a:cxnSpLocks/>
          </p:cNvCxnSpPr>
          <p:nvPr/>
        </p:nvCxnSpPr>
        <p:spPr>
          <a:xfrm flipH="1">
            <a:off x="4664506" y="2519498"/>
            <a:ext cx="1062000" cy="428099"/>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3" name="TextBox 12">
            <a:extLst>
              <a:ext uri="{FF2B5EF4-FFF2-40B4-BE49-F238E27FC236}">
                <a16:creationId xmlns:a16="http://schemas.microsoft.com/office/drawing/2014/main" id="{FF2B742A-275B-4974-945D-F368A83A17C1}"/>
              </a:ext>
            </a:extLst>
          </p:cNvPr>
          <p:cNvSpPr txBox="1"/>
          <p:nvPr/>
        </p:nvSpPr>
        <p:spPr>
          <a:xfrm>
            <a:off x="2754970" y="2639835"/>
            <a:ext cx="1909537"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cs typeface="Arial" charset="0"/>
              </a:rPr>
              <a:t>Cosmos DB</a:t>
            </a:r>
          </a:p>
        </p:txBody>
      </p:sp>
      <p:cxnSp>
        <p:nvCxnSpPr>
          <p:cNvPr id="15" name="Straight Arrow Connector 14">
            <a:extLst>
              <a:ext uri="{FF2B5EF4-FFF2-40B4-BE49-F238E27FC236}">
                <a16:creationId xmlns:a16="http://schemas.microsoft.com/office/drawing/2014/main" id="{6FD0D42B-B868-4CF5-B6C7-EA3C17C13DC5}"/>
              </a:ext>
            </a:extLst>
          </p:cNvPr>
          <p:cNvCxnSpPr>
            <a:cxnSpLocks/>
          </p:cNvCxnSpPr>
          <p:nvPr/>
        </p:nvCxnSpPr>
        <p:spPr>
          <a:xfrm flipV="1">
            <a:off x="5764823" y="4370586"/>
            <a:ext cx="579863" cy="1"/>
          </a:xfrm>
          <a:prstGeom prst="straightConnector1">
            <a:avLst/>
          </a:prstGeom>
          <a:noFill/>
          <a:ln w="6350" cap="flat" cmpd="sng" algn="ctr">
            <a:solidFill>
              <a:sysClr val="windowText" lastClr="000000"/>
            </a:solidFill>
            <a:prstDash val="solid"/>
            <a:miter lim="800000"/>
            <a:headEnd type="none"/>
            <a:tailEnd type="triangle"/>
          </a:ln>
          <a:effectLst/>
        </p:spPr>
      </p:cxnSp>
      <p:graphicFrame>
        <p:nvGraphicFramePr>
          <p:cNvPr id="16" name="Table 15">
            <a:extLst>
              <a:ext uri="{FF2B5EF4-FFF2-40B4-BE49-F238E27FC236}">
                <a16:creationId xmlns:a16="http://schemas.microsoft.com/office/drawing/2014/main" id="{B8290BB7-0A4A-4177-B56D-ACCFF1D6B846}"/>
              </a:ext>
            </a:extLst>
          </p:cNvPr>
          <p:cNvGraphicFramePr>
            <a:graphicFrameLocks noGrp="1"/>
          </p:cNvGraphicFramePr>
          <p:nvPr>
            <p:extLst/>
          </p:nvPr>
        </p:nvGraphicFramePr>
        <p:xfrm>
          <a:off x="7904091" y="3686283"/>
          <a:ext cx="2353113" cy="1304147"/>
        </p:xfrm>
        <a:graphic>
          <a:graphicData uri="http://schemas.openxmlformats.org/drawingml/2006/table">
            <a:tbl>
              <a:tblPr firstRow="1" bandRow="1"/>
              <a:tblGrid>
                <a:gridCol w="784370">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User</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Total Subscriptions</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681137956"/>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Ben6</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2</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Jen4</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1</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Joe3</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1</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17" name="Straight Arrow Connector 16">
            <a:extLst>
              <a:ext uri="{FF2B5EF4-FFF2-40B4-BE49-F238E27FC236}">
                <a16:creationId xmlns:a16="http://schemas.microsoft.com/office/drawing/2014/main" id="{EACB2310-4EA3-43E1-92C5-7975C6674CA7}"/>
              </a:ext>
            </a:extLst>
          </p:cNvPr>
          <p:cNvCxnSpPr>
            <a:cxnSpLocks/>
          </p:cNvCxnSpPr>
          <p:nvPr/>
        </p:nvCxnSpPr>
        <p:spPr>
          <a:xfrm>
            <a:off x="7334488" y="4370585"/>
            <a:ext cx="420199" cy="1622"/>
          </a:xfrm>
          <a:prstGeom prst="straightConnector1">
            <a:avLst/>
          </a:prstGeom>
          <a:noFill/>
          <a:ln w="6350" cap="flat" cmpd="sng" algn="ctr">
            <a:solidFill>
              <a:sysClr val="windowText" lastClr="000000"/>
            </a:solidFill>
            <a:prstDash val="solid"/>
            <a:miter lim="800000"/>
            <a:headEnd type="none"/>
            <a:tailEnd type="triangle"/>
          </a:ln>
          <a:effectLst/>
        </p:spPr>
      </p:cxnSp>
      <p:grpSp>
        <p:nvGrpSpPr>
          <p:cNvPr id="7" name="Group 6" descr="Illustration showing Cosmos DB on the left connected by arrows to an application in the center, and then to materialized views on the right. At the bottom, a change feed “tower” in the center connects the Cosmos DB data on the left and processes it before sending it to the materialized view on the right.">
            <a:extLst>
              <a:ext uri="{FF2B5EF4-FFF2-40B4-BE49-F238E27FC236}">
                <a16:creationId xmlns:a16="http://schemas.microsoft.com/office/drawing/2014/main" id="{C03EC086-6A87-464D-95D4-6A4A2B95EB81}"/>
              </a:ext>
            </a:extLst>
          </p:cNvPr>
          <p:cNvGrpSpPr/>
          <p:nvPr/>
        </p:nvGrpSpPr>
        <p:grpSpPr>
          <a:xfrm>
            <a:off x="1654654" y="1754824"/>
            <a:ext cx="8789307" cy="3721508"/>
            <a:chOff x="130653" y="1754824"/>
            <a:chExt cx="8789307" cy="3721508"/>
          </a:xfrm>
        </p:grpSpPr>
        <p:sp>
          <p:nvSpPr>
            <p:cNvPr id="18" name="Rectangle: Rounded Corners 17">
              <a:extLst>
                <a:ext uri="{FF2B5EF4-FFF2-40B4-BE49-F238E27FC236}">
                  <a16:creationId xmlns:a16="http://schemas.microsoft.com/office/drawing/2014/main" id="{A369B7D4-F94E-4221-B9D3-FA3536EB07D6}"/>
                </a:ext>
              </a:extLst>
            </p:cNvPr>
            <p:cNvSpPr/>
            <p:nvPr/>
          </p:nvSpPr>
          <p:spPr bwMode="auto">
            <a:xfrm>
              <a:off x="6230686" y="3550484"/>
              <a:ext cx="2689274" cy="1643445"/>
            </a:xfrm>
            <a:prstGeom prst="roundRect">
              <a:avLst/>
            </a:prstGeom>
            <a:noFill/>
            <a:ln w="19050" cap="flat" cmpd="sng" algn="ctr">
              <a:solidFill>
                <a:srgbClr val="5B9BD5">
                  <a:lumMod val="40000"/>
                  <a:lumOff val="6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a:no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3844358B-A3BF-49A4-80B9-28E150948C3D}"/>
                </a:ext>
              </a:extLst>
            </p:cNvPr>
            <p:cNvGrpSpPr/>
            <p:nvPr/>
          </p:nvGrpSpPr>
          <p:grpSpPr>
            <a:xfrm>
              <a:off x="130653" y="1754824"/>
              <a:ext cx="8490499" cy="3721508"/>
              <a:chOff x="130653" y="1754824"/>
              <a:chExt cx="8490499" cy="3721508"/>
            </a:xfrm>
          </p:grpSpPr>
          <p:grpSp>
            <p:nvGrpSpPr>
              <p:cNvPr id="5" name="Group 4">
                <a:extLst>
                  <a:ext uri="{FF2B5EF4-FFF2-40B4-BE49-F238E27FC236}">
                    <a16:creationId xmlns:a16="http://schemas.microsoft.com/office/drawing/2014/main" id="{82BBD0A2-08DF-462E-8879-15AFF567B018}"/>
                  </a:ext>
                </a:extLst>
              </p:cNvPr>
              <p:cNvGrpSpPr/>
              <p:nvPr/>
            </p:nvGrpSpPr>
            <p:grpSpPr>
              <a:xfrm>
                <a:off x="130653" y="1754824"/>
                <a:ext cx="5902052" cy="3721508"/>
                <a:chOff x="130653" y="1754824"/>
                <a:chExt cx="5902052" cy="3721508"/>
              </a:xfrm>
            </p:grpSpPr>
            <p:sp>
              <p:nvSpPr>
                <p:cNvPr id="9" name="Rectangle: Rounded Corners 8">
                  <a:extLst>
                    <a:ext uri="{FF2B5EF4-FFF2-40B4-BE49-F238E27FC236}">
                      <a16:creationId xmlns:a16="http://schemas.microsoft.com/office/drawing/2014/main" id="{05FC6E9F-38A8-4964-A775-C49BE36D36B4}"/>
                    </a:ext>
                  </a:extLst>
                </p:cNvPr>
                <p:cNvSpPr/>
                <p:nvPr/>
              </p:nvSpPr>
              <p:spPr bwMode="auto">
                <a:xfrm>
                  <a:off x="3941047" y="1754824"/>
                  <a:ext cx="2091658" cy="634655"/>
                </a:xfrm>
                <a:prstGeom prst="roundRect">
                  <a:avLst/>
                </a:prstGeom>
                <a:solidFill>
                  <a:srgbClr val="5B9BD5"/>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grpSp>
              <p:nvGrpSpPr>
                <p:cNvPr id="4" name="Group 3">
                  <a:extLst>
                    <a:ext uri="{FF2B5EF4-FFF2-40B4-BE49-F238E27FC236}">
                      <a16:creationId xmlns:a16="http://schemas.microsoft.com/office/drawing/2014/main" id="{CD10FD9E-E9E5-4C06-A7F2-4C8D3E75902A}"/>
                    </a:ext>
                  </a:extLst>
                </p:cNvPr>
                <p:cNvGrpSpPr/>
                <p:nvPr/>
              </p:nvGrpSpPr>
              <p:grpSpPr>
                <a:xfrm>
                  <a:off x="130653" y="2545549"/>
                  <a:ext cx="5679834" cy="2930783"/>
                  <a:chOff x="130653" y="2545549"/>
                  <a:chExt cx="5679834" cy="2930783"/>
                </a:xfrm>
              </p:grpSpPr>
              <p:pic>
                <p:nvPicPr>
                  <p:cNvPr id="12" name="Picture 11">
                    <a:extLst>
                      <a:ext uri="{FF2B5EF4-FFF2-40B4-BE49-F238E27FC236}">
                        <a16:creationId xmlns:a16="http://schemas.microsoft.com/office/drawing/2014/main" id="{80285557-70A8-48C7-B9A6-2DDEB706EEF5}"/>
                      </a:ext>
                    </a:extLst>
                  </p:cNvPr>
                  <p:cNvPicPr>
                    <a:picLocks noChangeAspect="1"/>
                  </p:cNvPicPr>
                  <p:nvPr/>
                </p:nvPicPr>
                <p:blipFill>
                  <a:blip r:embed="rId3"/>
                  <a:stretch>
                    <a:fillRect/>
                  </a:stretch>
                </p:blipFill>
                <p:spPr>
                  <a:xfrm>
                    <a:off x="539939" y="2545549"/>
                    <a:ext cx="698811" cy="641970"/>
                  </a:xfrm>
                  <a:prstGeom prst="rect">
                    <a:avLst/>
                  </a:prstGeom>
                </p:spPr>
              </p:pic>
              <p:grpSp>
                <p:nvGrpSpPr>
                  <p:cNvPr id="3" name="Group 2">
                    <a:extLst>
                      <a:ext uri="{FF2B5EF4-FFF2-40B4-BE49-F238E27FC236}">
                        <a16:creationId xmlns:a16="http://schemas.microsoft.com/office/drawing/2014/main" id="{109F3E99-EA04-4A95-9FEB-2EE00349DBBA}"/>
                      </a:ext>
                    </a:extLst>
                  </p:cNvPr>
                  <p:cNvGrpSpPr/>
                  <p:nvPr/>
                </p:nvGrpSpPr>
                <p:grpSpPr>
                  <a:xfrm>
                    <a:off x="130653" y="3264839"/>
                    <a:ext cx="5679834" cy="2211493"/>
                    <a:chOff x="130653" y="3264839"/>
                    <a:chExt cx="5679834" cy="2211493"/>
                  </a:xfrm>
                </p:grpSpPr>
                <p:sp>
                  <p:nvSpPr>
                    <p:cNvPr id="11" name="Rectangle: Rounded Corners 10">
                      <a:extLst>
                        <a:ext uri="{FF2B5EF4-FFF2-40B4-BE49-F238E27FC236}">
                          <a16:creationId xmlns:a16="http://schemas.microsoft.com/office/drawing/2014/main" id="{81CC8EB0-2E43-4CC1-8069-8B02195497BC}"/>
                        </a:ext>
                      </a:extLst>
                    </p:cNvPr>
                    <p:cNvSpPr/>
                    <p:nvPr/>
                  </p:nvSpPr>
                  <p:spPr bwMode="auto">
                    <a:xfrm>
                      <a:off x="130653" y="3264839"/>
                      <a:ext cx="4110169" cy="2211493"/>
                    </a:xfrm>
                    <a:prstGeom prst="roundRect">
                      <a:avLst/>
                    </a:prstGeom>
                    <a:noFill/>
                    <a:ln w="19050" cap="flat" cmpd="sng" algn="ctr">
                      <a:solidFill>
                        <a:srgbClr val="5B9BD5">
                          <a:lumMod val="40000"/>
                          <a:lumOff val="6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a:no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27A5FB7B-A429-4F4B-911C-5FDF31ED65AD}"/>
                        </a:ext>
                      </a:extLst>
                    </p:cNvPr>
                    <p:cNvPicPr>
                      <a:picLocks noChangeAspect="1"/>
                    </p:cNvPicPr>
                    <p:nvPr/>
                  </p:nvPicPr>
                  <p:blipFill>
                    <a:blip r:embed="rId4"/>
                    <a:stretch>
                      <a:fillRect/>
                    </a:stretch>
                  </p:blipFill>
                  <p:spPr>
                    <a:xfrm>
                      <a:off x="4820685" y="3292074"/>
                      <a:ext cx="989802" cy="2157022"/>
                    </a:xfrm>
                    <a:prstGeom prst="rect">
                      <a:avLst/>
                    </a:prstGeom>
                  </p:spPr>
                </p:pic>
              </p:grpSp>
            </p:grpSp>
          </p:grpSp>
          <p:sp>
            <p:nvSpPr>
              <p:cNvPr id="19" name="TextBox 18">
                <a:extLst>
                  <a:ext uri="{FF2B5EF4-FFF2-40B4-BE49-F238E27FC236}">
                    <a16:creationId xmlns:a16="http://schemas.microsoft.com/office/drawing/2014/main" id="{39B1CA77-E89A-471E-89C1-A777D9B55D31}"/>
                  </a:ext>
                </a:extLst>
              </p:cNvPr>
              <p:cNvSpPr txBox="1"/>
              <p:nvPr/>
            </p:nvSpPr>
            <p:spPr>
              <a:xfrm>
                <a:off x="6529494" y="3093587"/>
                <a:ext cx="209165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cs typeface="Arial" charset="0"/>
                  </a:rPr>
                  <a:t>Materialized View</a:t>
                </a:r>
              </a:p>
            </p:txBody>
          </p:sp>
        </p:grpSp>
      </p:grpSp>
      <p:cxnSp>
        <p:nvCxnSpPr>
          <p:cNvPr id="20" name="Straight Arrow Connector 19">
            <a:extLst>
              <a:ext uri="{FF2B5EF4-FFF2-40B4-BE49-F238E27FC236}">
                <a16:creationId xmlns:a16="http://schemas.microsoft.com/office/drawing/2014/main" id="{43E4B55D-8C97-4EC0-8BC8-42F31E2CCB65}"/>
              </a:ext>
            </a:extLst>
          </p:cNvPr>
          <p:cNvCxnSpPr>
            <a:cxnSpLocks/>
          </p:cNvCxnSpPr>
          <p:nvPr/>
        </p:nvCxnSpPr>
        <p:spPr>
          <a:xfrm flipH="1" flipV="1">
            <a:off x="8059957" y="2545549"/>
            <a:ext cx="1039366" cy="548038"/>
          </a:xfrm>
          <a:prstGeom prst="straightConnector1">
            <a:avLst/>
          </a:prstGeom>
          <a:noFill/>
          <a:ln w="6350" cap="flat" cmpd="sng" algn="ctr">
            <a:solidFill>
              <a:sysClr val="windowText" lastClr="000000"/>
            </a:solidFill>
            <a:prstDash val="solid"/>
            <a:miter lim="800000"/>
            <a:headEnd type="none"/>
            <a:tailEnd type="triangle"/>
          </a:ln>
          <a:effectLst/>
        </p:spPr>
      </p:cxnSp>
    </p:spTree>
    <p:extLst>
      <p:ext uri="{BB962C8B-B14F-4D97-AF65-F5344CB8AC3E}">
        <p14:creationId xmlns:p14="http://schemas.microsoft.com/office/powerpoint/2010/main" val="1804425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AC6D-D0B6-4011-A7B6-2B5CC1AA04C3}"/>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1025ED3D-DD7A-4375-8E2A-B4896E94F1F1}"/>
              </a:ext>
            </a:extLst>
          </p:cNvPr>
          <p:cNvSpPr>
            <a:spLocks noGrp="1"/>
          </p:cNvSpPr>
          <p:nvPr>
            <p:ph type="body" idx="1"/>
          </p:nvPr>
        </p:nvSpPr>
        <p:spPr/>
        <p:txBody>
          <a:bodyPr/>
          <a:lstStyle/>
          <a:p>
            <a:r>
              <a:rPr lang="en-US"/>
              <a:t>Azure Storage Overview
Azure Storage Tables
Azure Cosmos DB</a:t>
            </a:r>
          </a:p>
        </p:txBody>
      </p:sp>
    </p:spTree>
    <p:extLst>
      <p:ext uri="{BB962C8B-B14F-4D97-AF65-F5344CB8AC3E}">
        <p14:creationId xmlns:p14="http://schemas.microsoft.com/office/powerpoint/2010/main" val="3229555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9109-FA32-4FCF-9A00-78644D842E32}"/>
              </a:ext>
            </a:extLst>
          </p:cNvPr>
          <p:cNvSpPr>
            <a:spLocks noGrp="1"/>
          </p:cNvSpPr>
          <p:nvPr>
            <p:ph type="title"/>
          </p:nvPr>
        </p:nvSpPr>
        <p:spPr/>
        <p:txBody>
          <a:bodyPr/>
          <a:lstStyle/>
          <a:p>
            <a:r>
              <a:rPr lang="en-US"/>
              <a:t>SQL API</a:t>
            </a:r>
          </a:p>
        </p:txBody>
      </p:sp>
      <p:pic>
        <p:nvPicPr>
          <p:cNvPr id="5" name="Picture 2" descr="Image depicts hierarchy of database resources connected to an Azure Cosmos DB SQL API, including, from left to right, Xamarin, Microsoft.NET, Java, Node.js, SQL in the cloud, and data.">
            <a:extLst>
              <a:ext uri="{FF2B5EF4-FFF2-40B4-BE49-F238E27FC236}">
                <a16:creationId xmlns:a16="http://schemas.microsoft.com/office/drawing/2014/main" id="{6501A704-14F8-46E8-BB93-9882245FC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55839"/>
            <a:ext cx="8229600" cy="211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17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4E3C-C94D-433D-8691-83487090DC05}"/>
              </a:ext>
            </a:extLst>
          </p:cNvPr>
          <p:cNvSpPr>
            <a:spLocks noGrp="1"/>
          </p:cNvSpPr>
          <p:nvPr>
            <p:ph type="title"/>
          </p:nvPr>
        </p:nvSpPr>
        <p:spPr/>
        <p:txBody>
          <a:bodyPr/>
          <a:lstStyle/>
          <a:p>
            <a:r>
              <a:rPr lang="en-US"/>
              <a:t>SQL Query Syntax</a:t>
            </a:r>
          </a:p>
        </p:txBody>
      </p:sp>
      <p:sp>
        <p:nvSpPr>
          <p:cNvPr id="6" name="Text Placeholder 5">
            <a:extLst>
              <a:ext uri="{FF2B5EF4-FFF2-40B4-BE49-F238E27FC236}">
                <a16:creationId xmlns:a16="http://schemas.microsoft.com/office/drawing/2014/main" id="{0E52E7B5-0698-490A-827E-81202A520343}"/>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Result</a:t>
            </a:r>
          </a:p>
        </p:txBody>
      </p:sp>
      <p:sp>
        <p:nvSpPr>
          <p:cNvPr id="4" name="Text Placeholder 3">
            <a:extLst>
              <a:ext uri="{FF2B5EF4-FFF2-40B4-BE49-F238E27FC236}">
                <a16:creationId xmlns:a16="http://schemas.microsoft.com/office/drawing/2014/main" id="{5334355D-3C48-4002-8FC7-6C412B928F76}"/>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A5BE8130-42DA-4345-85A3-2145DD02A6FB}"/>
              </a:ext>
            </a:extLst>
          </p:cNvPr>
          <p:cNvGrpSpPr/>
          <p:nvPr/>
        </p:nvGrpSpPr>
        <p:grpSpPr>
          <a:xfrm>
            <a:off x="1981200" y="2174875"/>
            <a:ext cx="8229600" cy="3951288"/>
            <a:chOff x="457200" y="2174875"/>
            <a:chExt cx="8229600" cy="3951288"/>
          </a:xfrm>
        </p:grpSpPr>
        <p:sp>
          <p:nvSpPr>
            <p:cNvPr id="5" name="Content Placeholder 4">
              <a:extLst>
                <a:ext uri="{FF2B5EF4-FFF2-40B4-BE49-F238E27FC236}">
                  <a16:creationId xmlns:a16="http://schemas.microsoft.com/office/drawing/2014/main" id="{D44A4108-F7FC-4DF6-A20F-0838044804E9}"/>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a:solidFill>
                    <a:srgbClr val="000000"/>
                  </a:solidFill>
                  <a:latin typeface="Consolas" panose="020B0609020204030204" pitchFamily="49" charset="0"/>
                </a:rPr>
                <a:t>SELECT </a:t>
              </a:r>
            </a:p>
            <a:p>
              <a:pPr marL="0" indent="0">
                <a:buNone/>
              </a:pPr>
              <a:r>
                <a:rPr lang="en-US" sz="2000" kern="0">
                  <a:solidFill>
                    <a:srgbClr val="000000"/>
                  </a:solidFill>
                  <a:latin typeface="Consolas" panose="020B0609020204030204" pitchFamily="49" charset="0"/>
                </a:rPr>
                <a:t>    * </a:t>
              </a:r>
            </a:p>
            <a:p>
              <a:pPr marL="0" indent="0">
                <a:buNone/>
              </a:pPr>
              <a:r>
                <a:rPr lang="en-US" sz="2000" kern="0">
                  <a:solidFill>
                    <a:srgbClr val="000000"/>
                  </a:solidFill>
                  <a:latin typeface="Consolas" panose="020B0609020204030204" pitchFamily="49" charset="0"/>
                </a:rPr>
                <a:t>FROM </a:t>
              </a:r>
            </a:p>
            <a:p>
              <a:pPr marL="0" indent="0">
                <a:buNone/>
              </a:pPr>
              <a:r>
                <a:rPr lang="en-US" sz="2000" kern="0">
                  <a:solidFill>
                    <a:srgbClr val="000000"/>
                  </a:solidFill>
                  <a:latin typeface="Consolas" panose="020B0609020204030204" pitchFamily="49" charset="0"/>
                </a:rPr>
                <a:t>    f </a:t>
              </a:r>
            </a:p>
            <a:p>
              <a:pPr marL="0" indent="0">
                <a:buNone/>
              </a:pPr>
              <a:r>
                <a:rPr lang="en-US" sz="2000" kern="0">
                  <a:solidFill>
                    <a:srgbClr val="000000"/>
                  </a:solidFill>
                  <a:latin typeface="Consolas" panose="020B0609020204030204" pitchFamily="49" charset="0"/>
                </a:rPr>
                <a:t>WHERE </a:t>
              </a:r>
            </a:p>
            <a:p>
              <a:pPr marL="0" indent="0">
                <a:buNone/>
              </a:pPr>
              <a:r>
                <a:rPr lang="en-US" sz="2000" kern="0">
                  <a:solidFill>
                    <a:srgbClr val="000000"/>
                  </a:solidFill>
                  <a:latin typeface="Consolas" panose="020B0609020204030204" pitchFamily="49" charset="0"/>
                </a:rPr>
                <a:t>    f.surname = "Andt"</a:t>
              </a:r>
            </a:p>
          </p:txBody>
        </p:sp>
        <p:sp>
          <p:nvSpPr>
            <p:cNvPr id="7" name="Content Placeholder 6">
              <a:extLst>
                <a:ext uri="{FF2B5EF4-FFF2-40B4-BE49-F238E27FC236}">
                  <a16:creationId xmlns:a16="http://schemas.microsoft.com/office/drawing/2014/main" id="{A2190FED-E0D4-44E6-91AD-060191D01BDD}"/>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a:solidFill>
                    <a:srgbClr val="000000"/>
                  </a:solidFill>
                  <a:latin typeface="Consolas" panose="020B0609020204030204" pitchFamily="49" charset="0"/>
                </a:rPr>
                <a:t>[{</a:t>
              </a:r>
            </a:p>
            <a:p>
              <a:pPr marL="0" indent="0">
                <a:buNone/>
              </a:pPr>
              <a:r>
                <a:rPr lang="en-US" sz="1600" kern="0">
                  <a:solidFill>
                    <a:srgbClr val="000000"/>
                  </a:solidFill>
                  <a:latin typeface="Consolas" panose="020B0609020204030204" pitchFamily="49" charset="0"/>
                </a:rPr>
                <a:t>    "id": "AndtFamily",</a:t>
              </a:r>
            </a:p>
            <a:p>
              <a:pPr marL="0" indent="0">
                <a:buNone/>
              </a:pPr>
              <a:r>
                <a:rPr lang="en-US" sz="1600" kern="0">
                  <a:solidFill>
                    <a:srgbClr val="000000"/>
                  </a:solidFill>
                  <a:latin typeface="Consolas" panose="020B0609020204030204" pitchFamily="49" charset="0"/>
                </a:rPr>
                <a:t>    "surname": "Andt",</a:t>
              </a:r>
            </a:p>
            <a:p>
              <a:pPr marL="0" indent="0">
                <a:buNone/>
              </a:pPr>
              <a:r>
                <a:rPr lang="en-US" sz="1600" kern="0">
                  <a:solidFill>
                    <a:srgbClr val="000000"/>
                  </a:solidFill>
                  <a:latin typeface="Consolas" panose="020B0609020204030204" pitchFamily="49" charset="0"/>
                </a:rPr>
                <a:t>    "parents": [</a:t>
              </a:r>
            </a:p>
            <a:p>
              <a:pPr marL="0" indent="0">
                <a:buNone/>
              </a:pPr>
              <a:r>
                <a:rPr lang="en-US" sz="1600" kern="0">
                  <a:solidFill>
                    <a:srgbClr val="000000"/>
                  </a:solidFill>
                  <a:latin typeface="Consolas" panose="020B0609020204030204" pitchFamily="49" charset="0"/>
                </a:rPr>
                <a:t>       { "fName": "Thomas" },</a:t>
              </a:r>
            </a:p>
            <a:p>
              <a:pPr marL="0" indent="0">
                <a:buNone/>
              </a:pPr>
              <a:r>
                <a:rPr lang="en-US" sz="1600" kern="0">
                  <a:solidFill>
                    <a:srgbClr val="000000"/>
                  </a:solidFill>
                  <a:latin typeface="Consolas" panose="020B0609020204030204" pitchFamily="49" charset="0"/>
                </a:rPr>
                <a:t>       { "fName": "Mary Kay"}</a:t>
              </a:r>
            </a:p>
            <a:p>
              <a:pPr marL="0" indent="0">
                <a:buNone/>
              </a:pPr>
              <a:r>
                <a:rPr lang="en-US" sz="1600" kern="0">
                  <a:solidFill>
                    <a:srgbClr val="000000"/>
                  </a:solidFill>
                  <a:latin typeface="Consolas" panose="020B0609020204030204" pitchFamily="49" charset="0"/>
                </a:rPr>
                <a:t>    ],</a:t>
              </a:r>
            </a:p>
            <a:p>
              <a:pPr marL="0" indent="0">
                <a:buNone/>
              </a:pPr>
              <a:r>
                <a:rPr lang="en-US" sz="1600" kern="0">
                  <a:solidFill>
                    <a:srgbClr val="000000"/>
                  </a:solidFill>
                  <a:latin typeface="Consolas" panose="020B0609020204030204" pitchFamily="49" charset="0"/>
                </a:rPr>
                <a:t>    "address": { </a:t>
              </a:r>
            </a:p>
            <a:p>
              <a:pPr marL="0" indent="0">
                <a:buNone/>
              </a:pPr>
              <a:r>
                <a:rPr lang="en-US" sz="1600" kern="0">
                  <a:solidFill>
                    <a:srgbClr val="000000"/>
                  </a:solidFill>
                  <a:latin typeface="Consolas" panose="020B0609020204030204" pitchFamily="49" charset="0"/>
                </a:rPr>
                <a:t>        "state": "WA", </a:t>
              </a:r>
            </a:p>
            <a:p>
              <a:pPr marL="0" indent="0">
                <a:buNone/>
              </a:pPr>
              <a:r>
                <a:rPr lang="en-US" sz="1600" kern="0">
                  <a:solidFill>
                    <a:srgbClr val="000000"/>
                  </a:solidFill>
                  <a:latin typeface="Consolas" panose="020B0609020204030204" pitchFamily="49" charset="0"/>
                </a:rPr>
                <a:t>        "city": "Seattle" </a:t>
              </a:r>
            </a:p>
            <a:p>
              <a:pPr marL="0" indent="0">
                <a:buNone/>
              </a:pPr>
              <a:r>
                <a:rPr lang="en-US" sz="1600" kern="0">
                  <a:solidFill>
                    <a:srgbClr val="000000"/>
                  </a:solidFill>
                  <a:latin typeface="Consolas" panose="020B0609020204030204" pitchFamily="49" charset="0"/>
                </a:rPr>
                <a:t>    }</a:t>
              </a:r>
            </a:p>
            <a:p>
              <a:pPr marL="0" indent="0">
                <a:buNone/>
              </a:pPr>
              <a:r>
                <a:rPr lang="en-US" sz="1600" kern="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412547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0161-2B1B-4C1E-9232-56FE98C9C977}"/>
              </a:ext>
            </a:extLst>
          </p:cNvPr>
          <p:cNvSpPr>
            <a:spLocks noGrp="1"/>
          </p:cNvSpPr>
          <p:nvPr>
            <p:ph type="title"/>
          </p:nvPr>
        </p:nvSpPr>
        <p:spPr/>
        <p:txBody>
          <a:bodyPr/>
          <a:lstStyle/>
          <a:p>
            <a:r>
              <a:rPr lang="en-US"/>
              <a:t>SQL Query Syntax</a:t>
            </a:r>
          </a:p>
        </p:txBody>
      </p:sp>
      <p:sp>
        <p:nvSpPr>
          <p:cNvPr id="9" name="Text Placeholder 5">
            <a:extLst>
              <a:ext uri="{FF2B5EF4-FFF2-40B4-BE49-F238E27FC236}">
                <a16:creationId xmlns:a16="http://schemas.microsoft.com/office/drawing/2014/main" id="{F3DD48B0-88F9-4BAF-858E-537D627F2E29}"/>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Result</a:t>
            </a:r>
          </a:p>
        </p:txBody>
      </p:sp>
      <p:sp>
        <p:nvSpPr>
          <p:cNvPr id="7" name="Text Placeholder 3">
            <a:extLst>
              <a:ext uri="{FF2B5EF4-FFF2-40B4-BE49-F238E27FC236}">
                <a16:creationId xmlns:a16="http://schemas.microsoft.com/office/drawing/2014/main" id="{11E5BE05-74B1-4F4A-ADD0-BC66F5C6EADB}"/>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B5D92126-4603-4759-AC7F-368DC887089A}"/>
              </a:ext>
            </a:extLst>
          </p:cNvPr>
          <p:cNvGrpSpPr/>
          <p:nvPr/>
        </p:nvGrpSpPr>
        <p:grpSpPr>
          <a:xfrm>
            <a:off x="1981200" y="2174875"/>
            <a:ext cx="8229600" cy="3951288"/>
            <a:chOff x="457200" y="2174875"/>
            <a:chExt cx="8229600" cy="3951288"/>
          </a:xfrm>
        </p:grpSpPr>
        <p:sp>
          <p:nvSpPr>
            <p:cNvPr id="8" name="Content Placeholder 4">
              <a:extLst>
                <a:ext uri="{FF2B5EF4-FFF2-40B4-BE49-F238E27FC236}">
                  <a16:creationId xmlns:a16="http://schemas.microsoft.com/office/drawing/2014/main" id="{3BFFE126-CE19-4656-B6F1-2DBFD5E8F1DC}"/>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a:solidFill>
                    <a:srgbClr val="000000"/>
                  </a:solidFill>
                  <a:latin typeface="Consolas" panose="020B0609020204030204" pitchFamily="49" charset="0"/>
                </a:rPr>
                <a:t>SELECT {</a:t>
              </a:r>
            </a:p>
            <a:p>
              <a:pPr marL="0" indent="0">
                <a:buNone/>
              </a:pPr>
              <a:r>
                <a:rPr lang="en-US" sz="2000" kern="0">
                  <a:solidFill>
                    <a:srgbClr val="000000"/>
                  </a:solidFill>
                  <a:latin typeface="Consolas" panose="020B0609020204030204" pitchFamily="49" charset="0"/>
                </a:rPr>
                <a:t>    "Name": f.id,     </a:t>
              </a:r>
            </a:p>
            <a:p>
              <a:pPr marL="0" indent="0">
                <a:buNone/>
              </a:pPr>
              <a:r>
                <a:rPr lang="en-US" sz="2000" kern="0">
                  <a:solidFill>
                    <a:srgbClr val="000000"/>
                  </a:solidFill>
                  <a:latin typeface="Consolas" panose="020B0609020204030204" pitchFamily="49" charset="0"/>
                </a:rPr>
                <a:t>    "City": f.address.city</a:t>
              </a:r>
            </a:p>
            <a:p>
              <a:pPr marL="0" indent="0">
                <a:buNone/>
              </a:pPr>
              <a:r>
                <a:rPr lang="en-US" sz="2000" kern="0">
                  <a:solidFill>
                    <a:srgbClr val="000000"/>
                  </a:solidFill>
                  <a:latin typeface="Consolas" panose="020B0609020204030204" pitchFamily="49" charset="0"/>
                </a:rPr>
                <a:t>} AS Family </a:t>
              </a:r>
            </a:p>
            <a:p>
              <a:pPr marL="0" indent="0">
                <a:buNone/>
              </a:pPr>
              <a:r>
                <a:rPr lang="en-US" sz="2000" kern="0">
                  <a:solidFill>
                    <a:srgbClr val="000000"/>
                  </a:solidFill>
                  <a:latin typeface="Consolas" panose="020B0609020204030204" pitchFamily="49" charset="0"/>
                </a:rPr>
                <a:t>FROM </a:t>
              </a:r>
            </a:p>
            <a:p>
              <a:pPr marL="0" indent="0">
                <a:buNone/>
              </a:pPr>
              <a:r>
                <a:rPr lang="en-US" sz="2000" kern="0">
                  <a:solidFill>
                    <a:srgbClr val="000000"/>
                  </a:solidFill>
                  <a:latin typeface="Consolas" panose="020B0609020204030204" pitchFamily="49" charset="0"/>
                </a:rPr>
                <a:t>    f </a:t>
              </a:r>
            </a:p>
            <a:p>
              <a:pPr marL="0" indent="0">
                <a:buNone/>
              </a:pPr>
              <a:r>
                <a:rPr lang="en-US" sz="2000" kern="0">
                  <a:solidFill>
                    <a:srgbClr val="000000"/>
                  </a:solidFill>
                  <a:latin typeface="Consolas" panose="020B0609020204030204" pitchFamily="49" charset="0"/>
                </a:rPr>
                <a:t>WHERE </a:t>
              </a:r>
            </a:p>
            <a:p>
              <a:pPr marL="0" indent="0">
                <a:buNone/>
              </a:pPr>
              <a:r>
                <a:rPr lang="en-US" sz="2000" kern="0">
                  <a:solidFill>
                    <a:srgbClr val="000000"/>
                  </a:solidFill>
                  <a:latin typeface="Consolas" panose="020B0609020204030204" pitchFamily="49" charset="0"/>
                </a:rPr>
                <a:t>    f.surname = "Andt"</a:t>
              </a:r>
            </a:p>
          </p:txBody>
        </p:sp>
        <p:sp>
          <p:nvSpPr>
            <p:cNvPr id="10" name="Content Placeholder 6">
              <a:extLst>
                <a:ext uri="{FF2B5EF4-FFF2-40B4-BE49-F238E27FC236}">
                  <a16:creationId xmlns:a16="http://schemas.microsoft.com/office/drawing/2014/main" id="{17F78A85-5B1D-4C67-A97B-C896ED19E7EB}"/>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a:solidFill>
                    <a:srgbClr val="000000"/>
                  </a:solidFill>
                  <a:latin typeface="Consolas" panose="020B0609020204030204" pitchFamily="49" charset="0"/>
                </a:rPr>
                <a:t>[{</a:t>
              </a:r>
            </a:p>
            <a:p>
              <a:pPr marL="0" indent="0">
                <a:buNone/>
              </a:pPr>
              <a:r>
                <a:rPr lang="en-US" sz="1600" kern="0">
                  <a:solidFill>
                    <a:srgbClr val="000000"/>
                  </a:solidFill>
                  <a:latin typeface="Consolas" panose="020B0609020204030204" pitchFamily="49" charset="0"/>
                </a:rPr>
                <a:t>    "Family": {</a:t>
              </a:r>
            </a:p>
            <a:p>
              <a:pPr marL="0" indent="0">
                <a:buNone/>
              </a:pPr>
              <a:r>
                <a:rPr lang="en-US" sz="1600" kern="0">
                  <a:solidFill>
                    <a:srgbClr val="000000"/>
                  </a:solidFill>
                  <a:latin typeface="Consolas" panose="020B0609020204030204" pitchFamily="49" charset="0"/>
                </a:rPr>
                <a:t>        "Name": "AndtFamily",</a:t>
              </a:r>
            </a:p>
            <a:p>
              <a:pPr marL="0" indent="0">
                <a:buNone/>
              </a:pPr>
              <a:r>
                <a:rPr lang="en-US" sz="1600" kern="0">
                  <a:solidFill>
                    <a:srgbClr val="000000"/>
                  </a:solidFill>
                  <a:latin typeface="Consolas" panose="020B0609020204030204" pitchFamily="49" charset="0"/>
                </a:rPr>
                <a:t>        "City": "WA"</a:t>
              </a:r>
            </a:p>
            <a:p>
              <a:pPr marL="0" indent="0">
                <a:buNone/>
              </a:pPr>
              <a:r>
                <a:rPr lang="en-US" sz="1600" kern="0">
                  <a:solidFill>
                    <a:srgbClr val="000000"/>
                  </a:solidFill>
                  <a:latin typeface="Consolas" panose="020B0609020204030204" pitchFamily="49" charset="0"/>
                </a:rPr>
                <a:t>    }</a:t>
              </a:r>
            </a:p>
            <a:p>
              <a:pPr marL="0" indent="0">
                <a:buNone/>
              </a:pPr>
              <a:r>
                <a:rPr lang="en-US" sz="1600" kern="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82299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C42D-2910-4A6F-BF94-952963C5621A}"/>
              </a:ext>
            </a:extLst>
          </p:cNvPr>
          <p:cNvSpPr>
            <a:spLocks noGrp="1"/>
          </p:cNvSpPr>
          <p:nvPr>
            <p:ph type="title"/>
          </p:nvPr>
        </p:nvSpPr>
        <p:spPr/>
        <p:txBody>
          <a:bodyPr/>
          <a:lstStyle/>
          <a:p>
            <a:r>
              <a:rPr lang="en-US"/>
              <a:t>SQL Query Syntax</a:t>
            </a:r>
          </a:p>
        </p:txBody>
      </p:sp>
      <p:sp>
        <p:nvSpPr>
          <p:cNvPr id="8" name="Text Placeholder 5">
            <a:extLst>
              <a:ext uri="{FF2B5EF4-FFF2-40B4-BE49-F238E27FC236}">
                <a16:creationId xmlns:a16="http://schemas.microsoft.com/office/drawing/2014/main" id="{4C2863B9-C4FD-48F7-BD7C-C3F945F6B911}"/>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Result</a:t>
            </a:r>
          </a:p>
        </p:txBody>
      </p:sp>
      <p:sp>
        <p:nvSpPr>
          <p:cNvPr id="6" name="Text Placeholder 3">
            <a:extLst>
              <a:ext uri="{FF2B5EF4-FFF2-40B4-BE49-F238E27FC236}">
                <a16:creationId xmlns:a16="http://schemas.microsoft.com/office/drawing/2014/main" id="{028907DC-3170-4B93-9EEB-E59EAA437878}"/>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CE548E8A-0E7C-4B66-9EF6-DF9FB6982C0E}"/>
              </a:ext>
            </a:extLst>
          </p:cNvPr>
          <p:cNvGrpSpPr/>
          <p:nvPr/>
        </p:nvGrpSpPr>
        <p:grpSpPr>
          <a:xfrm>
            <a:off x="1981200" y="2174875"/>
            <a:ext cx="8229600" cy="3951288"/>
            <a:chOff x="457200" y="2174875"/>
            <a:chExt cx="8229600" cy="3951288"/>
          </a:xfrm>
        </p:grpSpPr>
        <p:sp>
          <p:nvSpPr>
            <p:cNvPr id="7" name="Content Placeholder 4">
              <a:extLst>
                <a:ext uri="{FF2B5EF4-FFF2-40B4-BE49-F238E27FC236}">
                  <a16:creationId xmlns:a16="http://schemas.microsoft.com/office/drawing/2014/main" id="{7738B707-FB55-404E-95BC-67441933380A}"/>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0000"/>
                  </a:solidFill>
                  <a:latin typeface="Consolas" panose="020B0609020204030204" pitchFamily="49" charset="0"/>
                </a:rPr>
                <a:t>SELECT VALUE</a:t>
              </a:r>
            </a:p>
            <a:p>
              <a:pPr marL="0" indent="0">
                <a:buNone/>
              </a:pPr>
              <a:r>
                <a:rPr lang="en-US" sz="2400" kern="0">
                  <a:solidFill>
                    <a:srgbClr val="000000"/>
                  </a:solidFill>
                  <a:latin typeface="Consolas" panose="020B0609020204030204" pitchFamily="49" charset="0"/>
                </a:rPr>
                <a:t>    f.id</a:t>
              </a:r>
            </a:p>
            <a:p>
              <a:pPr marL="0" indent="0">
                <a:buNone/>
              </a:pPr>
              <a:r>
                <a:rPr lang="en-US" sz="2400" kern="0">
                  <a:solidFill>
                    <a:srgbClr val="000000"/>
                  </a:solidFill>
                  <a:latin typeface="Consolas" panose="020B0609020204030204" pitchFamily="49" charset="0"/>
                </a:rPr>
                <a:t>FROM </a:t>
              </a:r>
            </a:p>
            <a:p>
              <a:pPr marL="0" indent="0">
                <a:buNone/>
              </a:pPr>
              <a:r>
                <a:rPr lang="en-US" sz="2400" kern="0">
                  <a:solidFill>
                    <a:srgbClr val="000000"/>
                  </a:solidFill>
                  <a:latin typeface="Consolas" panose="020B0609020204030204" pitchFamily="49" charset="0"/>
                </a:rPr>
                <a:t>    f </a:t>
              </a:r>
            </a:p>
            <a:p>
              <a:pPr marL="0" indent="0">
                <a:buNone/>
              </a:pPr>
              <a:r>
                <a:rPr lang="en-US" sz="2400" kern="0">
                  <a:solidFill>
                    <a:srgbClr val="000000"/>
                  </a:solidFill>
                  <a:latin typeface="Consolas" panose="020B0609020204030204" pitchFamily="49" charset="0"/>
                </a:rPr>
                <a:t>WHERE </a:t>
              </a:r>
            </a:p>
            <a:p>
              <a:pPr marL="0" indent="0">
                <a:buNone/>
              </a:pPr>
              <a:r>
                <a:rPr lang="en-US" sz="2400" kern="0">
                  <a:solidFill>
                    <a:srgbClr val="000000"/>
                  </a:solidFill>
                  <a:latin typeface="Consolas" panose="020B0609020204030204" pitchFamily="49" charset="0"/>
                </a:rPr>
                <a:t>    f.surname = "Andt"</a:t>
              </a:r>
            </a:p>
          </p:txBody>
        </p:sp>
        <p:sp>
          <p:nvSpPr>
            <p:cNvPr id="9" name="Content Placeholder 6">
              <a:extLst>
                <a:ext uri="{FF2B5EF4-FFF2-40B4-BE49-F238E27FC236}">
                  <a16:creationId xmlns:a16="http://schemas.microsoft.com/office/drawing/2014/main" id="{8AB76A85-756D-41AA-9D3C-0A7ECDCD18A3}"/>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a:solidFill>
                    <a:srgbClr val="000000"/>
                  </a:solidFill>
                  <a:latin typeface="Consolas" panose="020B0609020204030204" pitchFamily="49" charset="0"/>
                </a:rPr>
                <a:t>[</a:t>
              </a:r>
            </a:p>
            <a:p>
              <a:pPr marL="0" indent="0">
                <a:buNone/>
              </a:pPr>
              <a:r>
                <a:rPr lang="en-US" sz="1600" kern="0">
                  <a:solidFill>
                    <a:srgbClr val="000000"/>
                  </a:solidFill>
                  <a:latin typeface="Consolas" panose="020B0609020204030204" pitchFamily="49" charset="0"/>
                </a:rPr>
                <a:t>    "AndtFamily"</a:t>
              </a:r>
            </a:p>
            <a:p>
              <a:pPr marL="0" indent="0">
                <a:buNone/>
              </a:pPr>
              <a:r>
                <a:rPr lang="en-US" sz="1600" kern="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1382674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A870-72E7-4E67-856E-EE6A170E678F}"/>
              </a:ext>
            </a:extLst>
          </p:cNvPr>
          <p:cNvSpPr>
            <a:spLocks noGrp="1"/>
          </p:cNvSpPr>
          <p:nvPr>
            <p:ph type="title"/>
          </p:nvPr>
        </p:nvSpPr>
        <p:spPr/>
        <p:txBody>
          <a:bodyPr/>
          <a:lstStyle/>
          <a:p>
            <a:r>
              <a:rPr lang="en-US"/>
              <a:t>SQL Query in .NET</a:t>
            </a:r>
          </a:p>
        </p:txBody>
      </p:sp>
      <p:sp>
        <p:nvSpPr>
          <p:cNvPr id="4" name="Content Placeholder 2" descr="Slide contains an example of a SQL query in .NET.">
            <a:extLst>
              <a:ext uri="{FF2B5EF4-FFF2-40B4-BE49-F238E27FC236}">
                <a16:creationId xmlns:a16="http://schemas.microsoft.com/office/drawing/2014/main" id="{3A0EB1E6-40CC-46ED-B513-420410470B0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0000"/>
                </a:solidFill>
                <a:latin typeface="Consolas" panose="020B0609020204030204" pitchFamily="49" charset="0"/>
              </a:rPr>
              <a:t>var query = client.CreateDocumentQuery&lt;Family&gt;(collectionUri, </a:t>
            </a:r>
          </a:p>
          <a:p>
            <a:pPr marL="0" indent="0">
              <a:buNone/>
            </a:pPr>
            <a:r>
              <a:rPr lang="en-US" sz="1800" kern="0">
                <a:solidFill>
                  <a:srgbClr val="000000"/>
                </a:solidFill>
                <a:latin typeface="Consolas" panose="020B0609020204030204" pitchFamily="49" charset="0"/>
              </a:rPr>
              <a:t>new SqlQuerySpec()</a:t>
            </a:r>
          </a:p>
          <a:p>
            <a:pPr marL="0" indent="0">
              <a:buNone/>
            </a:pPr>
            <a:r>
              <a:rPr lang="en-US" sz="1800" kern="0">
                <a:solidFill>
                  <a:srgbClr val="000000"/>
                </a:solidFill>
                <a:latin typeface="Consolas" panose="020B0609020204030204" pitchFamily="49" charset="0"/>
              </a:rPr>
              <a:t>{</a:t>
            </a:r>
          </a:p>
          <a:p>
            <a:pPr marL="0" indent="0">
              <a:buNone/>
            </a:pPr>
            <a:r>
              <a:rPr lang="en-US" sz="1800" kern="0">
                <a:solidFill>
                  <a:srgbClr val="000000"/>
                </a:solidFill>
                <a:latin typeface="Consolas" panose="020B0609020204030204" pitchFamily="49" charset="0"/>
              </a:rPr>
              <a:t>    QueryText = "SELECT * FROM f WHERE (f.surname = @lastName)",</a:t>
            </a:r>
          </a:p>
          <a:p>
            <a:pPr marL="0" indent="0">
              <a:buNone/>
            </a:pPr>
            <a:r>
              <a:rPr lang="en-US" sz="1800" kern="0">
                <a:solidFill>
                  <a:srgbClr val="000000"/>
                </a:solidFill>
                <a:latin typeface="Consolas" panose="020B0609020204030204" pitchFamily="49" charset="0"/>
              </a:rPr>
              <a:t>    Parameters = new SqlParameterCollection()</a:t>
            </a:r>
          </a:p>
          <a:p>
            <a:pPr marL="0" indent="0">
              <a:buNone/>
            </a:pPr>
            <a:r>
              <a:rPr lang="en-US" sz="1800" kern="0">
                <a:solidFill>
                  <a:srgbClr val="000000"/>
                </a:solidFill>
                <a:latin typeface="Consolas" panose="020B0609020204030204" pitchFamily="49" charset="0"/>
              </a:rPr>
              <a:t>    {</a:t>
            </a:r>
          </a:p>
          <a:p>
            <a:pPr marL="0" indent="0">
              <a:buNone/>
            </a:pPr>
            <a:r>
              <a:rPr lang="en-US" sz="1800" kern="0">
                <a:solidFill>
                  <a:srgbClr val="000000"/>
                </a:solidFill>
                <a:latin typeface="Consolas" panose="020B0609020204030204" pitchFamily="49" charset="0"/>
              </a:rPr>
              <a:t>        new SqlParameter("@lastName", "Andt")</a:t>
            </a:r>
          </a:p>
          <a:p>
            <a:pPr marL="0" indent="0">
              <a:buNone/>
            </a:pPr>
            <a:r>
              <a:rPr lang="en-US" sz="1800" kern="0">
                <a:solidFill>
                  <a:srgbClr val="000000"/>
                </a:solidFill>
                <a:latin typeface="Consolas" panose="020B0609020204030204" pitchFamily="49" charset="0"/>
              </a:rPr>
              <a:t>    }</a:t>
            </a:r>
          </a:p>
          <a:p>
            <a:pPr marL="0" indent="0">
              <a:buNone/>
            </a:pPr>
            <a:r>
              <a:rPr lang="en-US" sz="1800" kern="0">
                <a:solidFill>
                  <a:srgbClr val="000000"/>
                </a:solidFill>
                <a:latin typeface="Consolas" panose="020B0609020204030204" pitchFamily="49" charset="0"/>
              </a:rPr>
              <a:t>}, DefaultOptions);</a:t>
            </a:r>
          </a:p>
          <a:p>
            <a:pPr marL="0" indent="0">
              <a:buNone/>
            </a:pPr>
            <a:endParaRPr lang="en-US" sz="1800" kern="0">
              <a:solidFill>
                <a:srgbClr val="000000"/>
              </a:solidFill>
              <a:latin typeface="Consolas" panose="020B0609020204030204" pitchFamily="49" charset="0"/>
            </a:endParaRPr>
          </a:p>
          <a:p>
            <a:pPr marL="0" indent="0">
              <a:buNone/>
            </a:pPr>
            <a:r>
              <a:rPr lang="en-US" sz="1800" kern="0">
                <a:solidFill>
                  <a:srgbClr val="000000"/>
                </a:solidFill>
                <a:latin typeface="Consolas" panose="020B0609020204030204" pitchFamily="49" charset="0"/>
              </a:rPr>
              <a:t>var families = query.ToList();</a:t>
            </a:r>
          </a:p>
        </p:txBody>
      </p:sp>
    </p:spTree>
    <p:extLst>
      <p:ext uri="{BB962C8B-B14F-4D97-AF65-F5344CB8AC3E}">
        <p14:creationId xmlns:p14="http://schemas.microsoft.com/office/powerpoint/2010/main" val="3850172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49F7-86F2-4377-8155-9A6C4AA4A342}"/>
              </a:ext>
            </a:extLst>
          </p:cNvPr>
          <p:cNvSpPr>
            <a:spLocks noGrp="1"/>
          </p:cNvSpPr>
          <p:nvPr>
            <p:ph type="title"/>
          </p:nvPr>
        </p:nvSpPr>
        <p:spPr/>
        <p:txBody>
          <a:bodyPr/>
          <a:lstStyle/>
          <a:p>
            <a:r>
              <a:rPr lang="en-US"/>
              <a:t>SQL Query in .NET</a:t>
            </a:r>
          </a:p>
        </p:txBody>
      </p:sp>
      <p:sp>
        <p:nvSpPr>
          <p:cNvPr id="4" name="Content Placeholder 2" descr="Slide contains an example of a SQL query in .NET.">
            <a:extLst>
              <a:ext uri="{FF2B5EF4-FFF2-40B4-BE49-F238E27FC236}">
                <a16:creationId xmlns:a16="http://schemas.microsoft.com/office/drawing/2014/main" id="{80B98B78-89F1-4FED-B4A7-6CA5EA7340EC}"/>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0000"/>
                </a:solidFill>
                <a:latin typeface="Consolas" panose="020B0609020204030204" pitchFamily="49" charset="0"/>
              </a:rPr>
              <a:t>var query = client.CreateDocumentQuery&lt;Family&gt;(collectionUri)</a:t>
            </a:r>
          </a:p>
          <a:p>
            <a:pPr marL="0" indent="0">
              <a:buNone/>
            </a:pPr>
            <a:r>
              <a:rPr lang="en-US" sz="1800" kern="0">
                <a:solidFill>
                  <a:srgbClr val="000000"/>
                </a:solidFill>
                <a:latin typeface="Consolas" panose="020B0609020204030204" pitchFamily="49" charset="0"/>
              </a:rPr>
              <a:t>    .Where(d =&gt; d.Surname = "Andt")</a:t>
            </a:r>
          </a:p>
          <a:p>
            <a:pPr marL="0" indent="0">
              <a:buNone/>
            </a:pPr>
            <a:r>
              <a:rPr lang="en-US" sz="1800" kern="0">
                <a:solidFill>
                  <a:srgbClr val="000000"/>
                </a:solidFill>
                <a:latin typeface="Consolas" panose="020B0609020204030204" pitchFamily="49" charset="0"/>
              </a:rPr>
              <a:t>    .Select(d =&gt; new { Name = d.Id, City = d.Address?.City)</a:t>
            </a:r>
          </a:p>
          <a:p>
            <a:pPr marL="0" indent="0">
              <a:buNone/>
            </a:pPr>
            <a:r>
              <a:rPr lang="en-US" sz="1800" kern="0">
                <a:solidFill>
                  <a:srgbClr val="000000"/>
                </a:solidFill>
                <a:latin typeface="Consolas" panose="020B0609020204030204" pitchFamily="49" charset="0"/>
              </a:rPr>
              <a:t>    .AsDocumentQuery();</a:t>
            </a:r>
          </a:p>
          <a:p>
            <a:pPr marL="0" indent="0">
              <a:buNone/>
            </a:pPr>
            <a:endParaRPr lang="en-US" sz="1800" kern="0">
              <a:solidFill>
                <a:srgbClr val="000000"/>
              </a:solidFill>
              <a:latin typeface="Consolas" panose="020B0609020204030204" pitchFamily="49" charset="0"/>
            </a:endParaRPr>
          </a:p>
          <a:p>
            <a:pPr marL="0" indent="0">
              <a:buNone/>
            </a:pPr>
            <a:r>
              <a:rPr lang="en-US" sz="1800" kern="0">
                <a:solidFill>
                  <a:srgbClr val="000000"/>
                </a:solidFill>
                <a:latin typeface="Consolas" panose="020B0609020204030204" pitchFamily="49" charset="0"/>
              </a:rPr>
              <a:t>var families = query.ToList();</a:t>
            </a:r>
          </a:p>
        </p:txBody>
      </p:sp>
    </p:spTree>
    <p:extLst>
      <p:ext uri="{BB962C8B-B14F-4D97-AF65-F5344CB8AC3E}">
        <p14:creationId xmlns:p14="http://schemas.microsoft.com/office/powerpoint/2010/main" val="2426445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A61-0DF4-447B-A814-F64E5983A8EE}"/>
              </a:ext>
            </a:extLst>
          </p:cNvPr>
          <p:cNvSpPr>
            <a:spLocks noGrp="1"/>
          </p:cNvSpPr>
          <p:nvPr>
            <p:ph type="title"/>
          </p:nvPr>
        </p:nvSpPr>
        <p:spPr/>
        <p:txBody>
          <a:bodyPr/>
          <a:lstStyle/>
          <a:p>
            <a:r>
              <a:rPr lang="en-US"/>
              <a:t>Lab: Storing Event Registration Data in Azure Storage Tables</a:t>
            </a:r>
          </a:p>
        </p:txBody>
      </p:sp>
      <p:sp>
        <p:nvSpPr>
          <p:cNvPr id="3" name="Text Placeholder 2">
            <a:extLst>
              <a:ext uri="{FF2B5EF4-FFF2-40B4-BE49-F238E27FC236}">
                <a16:creationId xmlns:a16="http://schemas.microsoft.com/office/drawing/2014/main" id="{8F863744-5648-4477-8E15-AC834836BC2C}"/>
              </a:ext>
            </a:extLst>
          </p:cNvPr>
          <p:cNvSpPr>
            <a:spLocks noGrp="1"/>
          </p:cNvSpPr>
          <p:nvPr>
            <p:ph type="body" idx="1"/>
          </p:nvPr>
        </p:nvSpPr>
        <p:spPr/>
        <p:txBody>
          <a:bodyPr>
            <a:spAutoFit/>
          </a:bodyPr>
          <a:lstStyle/>
          <a:p>
            <a:r>
              <a:rPr lang="en-US"/>
              <a:t>Exercise 1: Populating the Sign-In Form with Registrant Names
Exercise 2: Updating the Events Website to Use Azure Cosmos DB
Exercise 3: Verify that the Events Website Is Using Azure Cosmos DB for Registrations</a:t>
            </a:r>
          </a:p>
        </p:txBody>
      </p:sp>
    </p:spTree>
    <p:extLst>
      <p:ext uri="{BB962C8B-B14F-4D97-AF65-F5344CB8AC3E}">
        <p14:creationId xmlns:p14="http://schemas.microsoft.com/office/powerpoint/2010/main" val="641478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1720-41DE-4ED9-AD52-BD2FA3161DB2}"/>
              </a:ext>
            </a:extLst>
          </p:cNvPr>
          <p:cNvSpPr>
            <a:spLocks noGrp="1"/>
          </p:cNvSpPr>
          <p:nvPr>
            <p:ph type="title"/>
          </p:nvPr>
        </p:nvSpPr>
        <p:spPr/>
        <p:txBody>
          <a:bodyPr/>
          <a:lstStyle/>
          <a:p>
            <a:r>
              <a:rPr lang="en-US"/>
              <a:t>Additional Information</a:t>
            </a:r>
          </a:p>
        </p:txBody>
      </p:sp>
      <p:sp>
        <p:nvSpPr>
          <p:cNvPr id="6" name="Arrow: Bent 5">
            <a:extLst>
              <a:ext uri="{FF2B5EF4-FFF2-40B4-BE49-F238E27FC236}">
                <a16:creationId xmlns:a16="http://schemas.microsoft.com/office/drawing/2014/main" id="{CFF4BF00-CB66-4F3F-942B-16B62A6B0D58}"/>
              </a:ext>
            </a:extLst>
          </p:cNvPr>
          <p:cNvSpPr/>
          <p:nvPr/>
        </p:nvSpPr>
        <p:spPr bwMode="auto">
          <a:xfrm flipH="1">
            <a:off x="1534169" y="1748205"/>
            <a:ext cx="325990" cy="3899681"/>
          </a:xfrm>
          <a:prstGeom prst="bentArrow">
            <a:avLst>
              <a:gd name="adj1" fmla="val 25000"/>
              <a:gd name="adj2" fmla="val 0"/>
              <a:gd name="adj3" fmla="val 0"/>
              <a:gd name="adj4"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2059">
              <a:solidFill>
                <a:srgbClr val="353535"/>
              </a:solidFill>
              <a:latin typeface="Segoe UI Semi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363390BE-5699-4458-8660-DE6C31B04119}"/>
              </a:ext>
            </a:extLst>
          </p:cNvPr>
          <p:cNvGrpSpPr/>
          <p:nvPr/>
        </p:nvGrpSpPr>
        <p:grpSpPr>
          <a:xfrm>
            <a:off x="1815166" y="1763378"/>
            <a:ext cx="8516677" cy="222402"/>
            <a:chOff x="396003" y="1231900"/>
            <a:chExt cx="11583272" cy="302482"/>
          </a:xfrm>
        </p:grpSpPr>
        <p:sp>
          <p:nvSpPr>
            <p:cNvPr id="5" name="Rectangle 4">
              <a:extLst>
                <a:ext uri="{FF2B5EF4-FFF2-40B4-BE49-F238E27FC236}">
                  <a16:creationId xmlns:a16="http://schemas.microsoft.com/office/drawing/2014/main" id="{2BF7DDD6-4AD0-47A9-A2C0-9D875798541E}"/>
                </a:ext>
              </a:extLst>
            </p:cNvPr>
            <p:cNvSpPr/>
            <p:nvPr/>
          </p:nvSpPr>
          <p:spPr>
            <a:xfrm>
              <a:off x="718008" y="1231900"/>
              <a:ext cx="11261267" cy="30248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spcBef>
                  <a:spcPts val="441"/>
                </a:spcBef>
                <a:defRPr/>
              </a:pPr>
              <a:r>
                <a:rPr lang="en-US" sz="1176">
                  <a:solidFill>
                    <a:srgbClr val="353535"/>
                  </a:solidFill>
                  <a:latin typeface="Segoe UI Semilight"/>
                </a:rPr>
                <a:t>A </a:t>
              </a:r>
              <a:r>
                <a:rPr lang="en-US" sz="1176">
                  <a:solidFill>
                    <a:srgbClr val="353535"/>
                  </a:solidFill>
                  <a:latin typeface="Segoe UI Semilight"/>
                  <a:hlinkClick r:id="rId3"/>
                </a:rPr>
                <a:t>technical overview </a:t>
              </a:r>
              <a:r>
                <a:rPr lang="en-US" sz="1176">
                  <a:solidFill>
                    <a:srgbClr val="353535"/>
                  </a:solidFill>
                  <a:latin typeface="Segoe UI Semilight"/>
                </a:rPr>
                <a:t>of Cosmos DB</a:t>
              </a:r>
            </a:p>
          </p:txBody>
        </p:sp>
        <p:sp>
          <p:nvSpPr>
            <p:cNvPr id="7" name="Oval 6">
              <a:extLst>
                <a:ext uri="{FF2B5EF4-FFF2-40B4-BE49-F238E27FC236}">
                  <a16:creationId xmlns:a16="http://schemas.microsoft.com/office/drawing/2014/main" id="{28EB700A-3E4F-4469-A8D5-4CD7F380573A}"/>
                </a:ext>
              </a:extLst>
            </p:cNvPr>
            <p:cNvSpPr/>
            <p:nvPr/>
          </p:nvSpPr>
          <p:spPr bwMode="auto">
            <a:xfrm>
              <a:off x="396003" y="131697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0B36C59-FC31-4887-B2CC-AEEB743C175D}"/>
              </a:ext>
            </a:extLst>
          </p:cNvPr>
          <p:cNvGrpSpPr/>
          <p:nvPr/>
        </p:nvGrpSpPr>
        <p:grpSpPr>
          <a:xfrm>
            <a:off x="1815166" y="2097855"/>
            <a:ext cx="8516677" cy="191669"/>
            <a:chOff x="396003" y="1693267"/>
            <a:chExt cx="11583272" cy="260683"/>
          </a:xfrm>
        </p:grpSpPr>
        <p:sp>
          <p:nvSpPr>
            <p:cNvPr id="8" name="Oval 7">
              <a:extLst>
                <a:ext uri="{FF2B5EF4-FFF2-40B4-BE49-F238E27FC236}">
                  <a16:creationId xmlns:a16="http://schemas.microsoft.com/office/drawing/2014/main" id="{841CB205-5794-45AE-92B7-FBA83E2144F2}"/>
                </a:ext>
              </a:extLst>
            </p:cNvPr>
            <p:cNvSpPr/>
            <p:nvPr/>
          </p:nvSpPr>
          <p:spPr bwMode="auto">
            <a:xfrm>
              <a:off x="396003" y="1757443"/>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5FDC63BD-AD1B-4FC3-A32D-5B8A43F414AC}"/>
                </a:ext>
              </a:extLst>
            </p:cNvPr>
            <p:cNvSpPr/>
            <p:nvPr/>
          </p:nvSpPr>
          <p:spPr>
            <a:xfrm>
              <a:off x="718008" y="1693267"/>
              <a:ext cx="11261267" cy="2606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spcBef>
                  <a:spcPts val="441"/>
                </a:spcBef>
                <a:defRPr/>
              </a:pPr>
              <a:r>
                <a:rPr lang="en-US" sz="1176">
                  <a:solidFill>
                    <a:srgbClr val="353535"/>
                  </a:solidFill>
                  <a:latin typeface="Segoe UI Semilight"/>
                  <a:hlinkClick r:id="rId4"/>
                </a:rPr>
                <a:t>Global distribution with Azure Cosmos DB. </a:t>
              </a:r>
              <a:endParaRPr lang="en-US" sz="1176">
                <a:solidFill>
                  <a:srgbClr val="353535"/>
                </a:solidFill>
                <a:latin typeface="Segoe UI Semilight"/>
              </a:endParaRPr>
            </a:p>
          </p:txBody>
        </p:sp>
      </p:grpSp>
      <p:grpSp>
        <p:nvGrpSpPr>
          <p:cNvPr id="28" name="Group 27">
            <a:extLst>
              <a:ext uri="{FF2B5EF4-FFF2-40B4-BE49-F238E27FC236}">
                <a16:creationId xmlns:a16="http://schemas.microsoft.com/office/drawing/2014/main" id="{CDFE1CF3-2C21-4A42-BE48-FF910F8BB437}"/>
              </a:ext>
            </a:extLst>
          </p:cNvPr>
          <p:cNvGrpSpPr/>
          <p:nvPr/>
        </p:nvGrpSpPr>
        <p:grpSpPr>
          <a:xfrm>
            <a:off x="1815166" y="2401597"/>
            <a:ext cx="8516677" cy="199367"/>
            <a:chOff x="396003" y="2557907"/>
            <a:chExt cx="11583272" cy="271152"/>
          </a:xfrm>
        </p:grpSpPr>
        <p:sp>
          <p:nvSpPr>
            <p:cNvPr id="9" name="Oval 8">
              <a:extLst>
                <a:ext uri="{FF2B5EF4-FFF2-40B4-BE49-F238E27FC236}">
                  <a16:creationId xmlns:a16="http://schemas.microsoft.com/office/drawing/2014/main" id="{B72C8F3D-FED0-4E82-889E-40ACE6A59650}"/>
                </a:ext>
              </a:extLst>
            </p:cNvPr>
            <p:cNvSpPr/>
            <p:nvPr/>
          </p:nvSpPr>
          <p:spPr bwMode="auto">
            <a:xfrm>
              <a:off x="396003" y="2627318"/>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EB561302-A75F-4837-BBFC-669873B1B0DB}"/>
                </a:ext>
              </a:extLst>
            </p:cNvPr>
            <p:cNvSpPr/>
            <p:nvPr/>
          </p:nvSpPr>
          <p:spPr>
            <a:xfrm>
              <a:off x="718008" y="2557907"/>
              <a:ext cx="11261267" cy="27115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5"/>
                </a:rPr>
                <a:t>Automatic regional failover for business continuity in Azure Cosmos DB</a:t>
              </a:r>
              <a:endParaRPr lang="en-US" sz="1176">
                <a:solidFill>
                  <a:srgbClr val="353535"/>
                </a:solidFill>
                <a:latin typeface="Segoe UI Semilight"/>
              </a:endParaRPr>
            </a:p>
          </p:txBody>
        </p:sp>
      </p:grpSp>
      <p:grpSp>
        <p:nvGrpSpPr>
          <p:cNvPr id="29" name="Group 28">
            <a:extLst>
              <a:ext uri="{FF2B5EF4-FFF2-40B4-BE49-F238E27FC236}">
                <a16:creationId xmlns:a16="http://schemas.microsoft.com/office/drawing/2014/main" id="{2FE9DD5F-1F3C-4A80-B52D-A75529F55757}"/>
              </a:ext>
            </a:extLst>
          </p:cNvPr>
          <p:cNvGrpSpPr/>
          <p:nvPr/>
        </p:nvGrpSpPr>
        <p:grpSpPr>
          <a:xfrm>
            <a:off x="1815166" y="2713036"/>
            <a:ext cx="8516677" cy="168746"/>
            <a:chOff x="396003" y="2835742"/>
            <a:chExt cx="11583272" cy="229506"/>
          </a:xfrm>
        </p:grpSpPr>
        <p:sp>
          <p:nvSpPr>
            <p:cNvPr id="10" name="Oval 9">
              <a:extLst>
                <a:ext uri="{FF2B5EF4-FFF2-40B4-BE49-F238E27FC236}">
                  <a16:creationId xmlns:a16="http://schemas.microsoft.com/office/drawing/2014/main" id="{6FAD4DF1-A4CB-4FB3-9E2A-7F1FCC23DC55}"/>
                </a:ext>
              </a:extLst>
            </p:cNvPr>
            <p:cNvSpPr/>
            <p:nvPr/>
          </p:nvSpPr>
          <p:spPr bwMode="auto">
            <a:xfrm>
              <a:off x="396003" y="288433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839C146-0AD1-4D76-87E0-43AE3F293487}"/>
                </a:ext>
              </a:extLst>
            </p:cNvPr>
            <p:cNvSpPr/>
            <p:nvPr/>
          </p:nvSpPr>
          <p:spPr>
            <a:xfrm>
              <a:off x="718008" y="2835742"/>
              <a:ext cx="11261267" cy="22950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6"/>
                </a:rPr>
                <a:t>How to partition and scale in Azure Cosmos DB </a:t>
              </a:r>
              <a:endParaRPr lang="en-US" sz="1176">
                <a:solidFill>
                  <a:srgbClr val="353535"/>
                </a:solidFill>
                <a:latin typeface="Segoe UI Semilight"/>
              </a:endParaRPr>
            </a:p>
          </p:txBody>
        </p:sp>
      </p:grpSp>
      <p:grpSp>
        <p:nvGrpSpPr>
          <p:cNvPr id="30" name="Group 29">
            <a:extLst>
              <a:ext uri="{FF2B5EF4-FFF2-40B4-BE49-F238E27FC236}">
                <a16:creationId xmlns:a16="http://schemas.microsoft.com/office/drawing/2014/main" id="{AD124B3A-68D4-43E5-AE91-8A8DFCEEE65A}"/>
              </a:ext>
            </a:extLst>
          </p:cNvPr>
          <p:cNvGrpSpPr/>
          <p:nvPr/>
        </p:nvGrpSpPr>
        <p:grpSpPr>
          <a:xfrm>
            <a:off x="1815166" y="2993855"/>
            <a:ext cx="8516677" cy="198150"/>
            <a:chOff x="396003" y="3968045"/>
            <a:chExt cx="11583272" cy="269498"/>
          </a:xfrm>
        </p:grpSpPr>
        <p:sp>
          <p:nvSpPr>
            <p:cNvPr id="14" name="Rectangle 13">
              <a:extLst>
                <a:ext uri="{FF2B5EF4-FFF2-40B4-BE49-F238E27FC236}">
                  <a16:creationId xmlns:a16="http://schemas.microsoft.com/office/drawing/2014/main" id="{243129BC-F2DD-4E7C-8367-0D46558C3BD4}"/>
                </a:ext>
              </a:extLst>
            </p:cNvPr>
            <p:cNvSpPr/>
            <p:nvPr/>
          </p:nvSpPr>
          <p:spPr>
            <a:xfrm>
              <a:off x="718008" y="3968045"/>
              <a:ext cx="11261267" cy="269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7"/>
                </a:rPr>
                <a:t>Tunable data consistency levels in Azure Cosmos DB</a:t>
              </a:r>
              <a:endParaRPr lang="en-US" sz="1176">
                <a:solidFill>
                  <a:srgbClr val="353535"/>
                </a:solidFill>
                <a:latin typeface="Segoe UI Semilight"/>
              </a:endParaRPr>
            </a:p>
          </p:txBody>
        </p:sp>
        <p:sp>
          <p:nvSpPr>
            <p:cNvPr id="20" name="Oval 19">
              <a:extLst>
                <a:ext uri="{FF2B5EF4-FFF2-40B4-BE49-F238E27FC236}">
                  <a16:creationId xmlns:a16="http://schemas.microsoft.com/office/drawing/2014/main" id="{E53498E7-89F0-4AC6-9FEB-FC9B789547CA}"/>
                </a:ext>
              </a:extLst>
            </p:cNvPr>
            <p:cNvSpPr/>
            <p:nvPr/>
          </p:nvSpPr>
          <p:spPr bwMode="auto">
            <a:xfrm>
              <a:off x="396003" y="4036629"/>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DD58E75E-850E-45E9-9EBC-8EEA8B3CB7B8}"/>
              </a:ext>
            </a:extLst>
          </p:cNvPr>
          <p:cNvGrpSpPr/>
          <p:nvPr/>
        </p:nvGrpSpPr>
        <p:grpSpPr>
          <a:xfrm>
            <a:off x="1815166" y="3304081"/>
            <a:ext cx="8516677" cy="186737"/>
            <a:chOff x="396003" y="4439878"/>
            <a:chExt cx="11583272" cy="253975"/>
          </a:xfrm>
        </p:grpSpPr>
        <p:sp>
          <p:nvSpPr>
            <p:cNvPr id="15" name="Rectangle 14">
              <a:extLst>
                <a:ext uri="{FF2B5EF4-FFF2-40B4-BE49-F238E27FC236}">
                  <a16:creationId xmlns:a16="http://schemas.microsoft.com/office/drawing/2014/main" id="{D5ED361E-1964-40BA-8922-066051D0CD92}"/>
                </a:ext>
              </a:extLst>
            </p:cNvPr>
            <p:cNvSpPr/>
            <p:nvPr/>
          </p:nvSpPr>
          <p:spPr>
            <a:xfrm>
              <a:off x="718008" y="4439878"/>
              <a:ext cx="11261267" cy="253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8"/>
                </a:rPr>
                <a:t>Performance and scale testing with Azure Cosmos DB</a:t>
              </a:r>
              <a:endParaRPr lang="en-US" sz="1176">
                <a:solidFill>
                  <a:srgbClr val="353535"/>
                </a:solidFill>
                <a:latin typeface="Segoe UI Semilight"/>
              </a:endParaRPr>
            </a:p>
          </p:txBody>
        </p:sp>
        <p:sp>
          <p:nvSpPr>
            <p:cNvPr id="21" name="Oval 20">
              <a:extLst>
                <a:ext uri="{FF2B5EF4-FFF2-40B4-BE49-F238E27FC236}">
                  <a16:creationId xmlns:a16="http://schemas.microsoft.com/office/drawing/2014/main" id="{536EC908-8ED4-416A-9BE9-DBC360AA6B90}"/>
                </a:ext>
              </a:extLst>
            </p:cNvPr>
            <p:cNvSpPr/>
            <p:nvPr/>
          </p:nvSpPr>
          <p:spPr bwMode="auto">
            <a:xfrm>
              <a:off x="396003" y="450070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42E744A-94DD-413F-9D43-2C111AE94812}"/>
              </a:ext>
            </a:extLst>
          </p:cNvPr>
          <p:cNvGrpSpPr/>
          <p:nvPr/>
        </p:nvGrpSpPr>
        <p:grpSpPr>
          <a:xfrm>
            <a:off x="1815166" y="3602891"/>
            <a:ext cx="8516677" cy="197208"/>
            <a:chOff x="396003" y="4896829"/>
            <a:chExt cx="11583272" cy="268217"/>
          </a:xfrm>
        </p:grpSpPr>
        <p:sp>
          <p:nvSpPr>
            <p:cNvPr id="16" name="Rectangle 15">
              <a:extLst>
                <a:ext uri="{FF2B5EF4-FFF2-40B4-BE49-F238E27FC236}">
                  <a16:creationId xmlns:a16="http://schemas.microsoft.com/office/drawing/2014/main" id="{78AD51CE-C2F0-4C72-97DD-52F649DFAF6D}"/>
                </a:ext>
              </a:extLst>
            </p:cNvPr>
            <p:cNvSpPr/>
            <p:nvPr/>
          </p:nvSpPr>
          <p:spPr>
            <a:xfrm>
              <a:off x="718008" y="4896829"/>
              <a:ext cx="11261267" cy="26821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9"/>
                </a:rPr>
                <a:t>Schema-agnostic indexing in Cosmos DB </a:t>
              </a:r>
              <a:r>
                <a:rPr lang="en-US" sz="1176">
                  <a:solidFill>
                    <a:srgbClr val="353535"/>
                  </a:solidFill>
                  <a:latin typeface="Segoe UI Semilight"/>
                </a:rPr>
                <a:t>(VLDB paper on how we do indexing in Cosmos DB)</a:t>
              </a:r>
            </a:p>
          </p:txBody>
        </p:sp>
        <p:sp>
          <p:nvSpPr>
            <p:cNvPr id="22" name="Oval 21">
              <a:extLst>
                <a:ext uri="{FF2B5EF4-FFF2-40B4-BE49-F238E27FC236}">
                  <a16:creationId xmlns:a16="http://schemas.microsoft.com/office/drawing/2014/main" id="{5BD889D6-D6F1-4D4C-80FF-86E25052BB55}"/>
                </a:ext>
              </a:extLst>
            </p:cNvPr>
            <p:cNvSpPr/>
            <p:nvPr/>
          </p:nvSpPr>
          <p:spPr bwMode="auto">
            <a:xfrm>
              <a:off x="396003" y="4964772"/>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7FC2CB2-C600-432A-AE4A-1B5DCF2FFDDB}"/>
              </a:ext>
            </a:extLst>
          </p:cNvPr>
          <p:cNvGrpSpPr/>
          <p:nvPr/>
        </p:nvGrpSpPr>
        <p:grpSpPr>
          <a:xfrm>
            <a:off x="1815166" y="3912172"/>
            <a:ext cx="8516677" cy="155006"/>
            <a:chOff x="396003" y="5389601"/>
            <a:chExt cx="11583272" cy="210818"/>
          </a:xfrm>
        </p:grpSpPr>
        <p:sp>
          <p:nvSpPr>
            <p:cNvPr id="17" name="Rectangle 16">
              <a:extLst>
                <a:ext uri="{FF2B5EF4-FFF2-40B4-BE49-F238E27FC236}">
                  <a16:creationId xmlns:a16="http://schemas.microsoft.com/office/drawing/2014/main" id="{57B7E030-159B-407E-8FD3-C53F63E22346}"/>
                </a:ext>
              </a:extLst>
            </p:cNvPr>
            <p:cNvSpPr/>
            <p:nvPr/>
          </p:nvSpPr>
          <p:spPr>
            <a:xfrm>
              <a:off x="718008" y="5389601"/>
              <a:ext cx="11261267" cy="21081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0"/>
                </a:rPr>
                <a:t>How does Azure Cosmos DB index data </a:t>
              </a:r>
              <a:endParaRPr lang="en-US" sz="1176">
                <a:solidFill>
                  <a:srgbClr val="353535"/>
                </a:solidFill>
                <a:latin typeface="Segoe UI Semilight"/>
              </a:endParaRPr>
            </a:p>
          </p:txBody>
        </p:sp>
        <p:sp>
          <p:nvSpPr>
            <p:cNvPr id="23" name="Oval 22">
              <a:extLst>
                <a:ext uri="{FF2B5EF4-FFF2-40B4-BE49-F238E27FC236}">
                  <a16:creationId xmlns:a16="http://schemas.microsoft.com/office/drawing/2014/main" id="{FFD01596-AB7F-4749-A9D5-FD9AD5ECD6E7}"/>
                </a:ext>
              </a:extLst>
            </p:cNvPr>
            <p:cNvSpPr/>
            <p:nvPr/>
          </p:nvSpPr>
          <p:spPr bwMode="auto">
            <a:xfrm>
              <a:off x="396003" y="542884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2BACDB1-5D48-4E30-95E7-F88F352C42E1}"/>
              </a:ext>
            </a:extLst>
          </p:cNvPr>
          <p:cNvGrpSpPr/>
          <p:nvPr/>
        </p:nvGrpSpPr>
        <p:grpSpPr>
          <a:xfrm>
            <a:off x="1815166" y="4179253"/>
            <a:ext cx="8516677" cy="201965"/>
            <a:chOff x="396003" y="5821738"/>
            <a:chExt cx="11583272" cy="274687"/>
          </a:xfrm>
        </p:grpSpPr>
        <p:sp>
          <p:nvSpPr>
            <p:cNvPr id="18" name="Rectangle 17">
              <a:extLst>
                <a:ext uri="{FF2B5EF4-FFF2-40B4-BE49-F238E27FC236}">
                  <a16:creationId xmlns:a16="http://schemas.microsoft.com/office/drawing/2014/main" id="{6D5187C3-37DD-42FE-A110-CFBAE4508C0A}"/>
                </a:ext>
              </a:extLst>
            </p:cNvPr>
            <p:cNvSpPr/>
            <p:nvPr/>
          </p:nvSpPr>
          <p:spPr>
            <a:xfrm>
              <a:off x="718008" y="5821738"/>
              <a:ext cx="11261267" cy="2746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1"/>
                </a:rPr>
                <a:t>Request Units in Azure Cosmos DB</a:t>
              </a:r>
              <a:endParaRPr lang="en-US" sz="1176">
                <a:solidFill>
                  <a:srgbClr val="353535"/>
                </a:solidFill>
                <a:latin typeface="Segoe UI Semilight"/>
              </a:endParaRPr>
            </a:p>
          </p:txBody>
        </p:sp>
        <p:sp>
          <p:nvSpPr>
            <p:cNvPr id="24" name="Oval 23">
              <a:extLst>
                <a:ext uri="{FF2B5EF4-FFF2-40B4-BE49-F238E27FC236}">
                  <a16:creationId xmlns:a16="http://schemas.microsoft.com/office/drawing/2014/main" id="{4B7175A1-EFA5-41B9-AD83-CC0C9175BCED}"/>
                </a:ext>
              </a:extLst>
            </p:cNvPr>
            <p:cNvSpPr/>
            <p:nvPr/>
          </p:nvSpPr>
          <p:spPr bwMode="auto">
            <a:xfrm>
              <a:off x="396003" y="589291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B257051C-EAA7-40AF-B156-4C6C23BF6DB2}"/>
              </a:ext>
            </a:extLst>
          </p:cNvPr>
          <p:cNvGrpSpPr/>
          <p:nvPr/>
        </p:nvGrpSpPr>
        <p:grpSpPr>
          <a:xfrm>
            <a:off x="1815166" y="4493290"/>
            <a:ext cx="8516677" cy="192402"/>
            <a:chOff x="396003" y="6292311"/>
            <a:chExt cx="11583272" cy="261680"/>
          </a:xfrm>
        </p:grpSpPr>
        <p:sp>
          <p:nvSpPr>
            <p:cNvPr id="19" name="Rectangle 18">
              <a:extLst>
                <a:ext uri="{FF2B5EF4-FFF2-40B4-BE49-F238E27FC236}">
                  <a16:creationId xmlns:a16="http://schemas.microsoft.com/office/drawing/2014/main" id="{9E869840-0981-4CB6-AAB3-EB74B7880BAC}"/>
                </a:ext>
              </a:extLst>
            </p:cNvPr>
            <p:cNvSpPr/>
            <p:nvPr/>
          </p:nvSpPr>
          <p:spPr>
            <a:xfrm>
              <a:off x="718008" y="6292311"/>
              <a:ext cx="11261267" cy="2616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2"/>
                </a:rPr>
                <a:t>Expire data in Azure Cosmos DB collections automatically with time to live </a:t>
              </a:r>
              <a:endParaRPr lang="en-US" sz="1176">
                <a:solidFill>
                  <a:srgbClr val="353535"/>
                </a:solidFill>
                <a:latin typeface="Segoe UI Semilight"/>
              </a:endParaRPr>
            </a:p>
          </p:txBody>
        </p:sp>
        <p:sp>
          <p:nvSpPr>
            <p:cNvPr id="25" name="Oval 24">
              <a:extLst>
                <a:ext uri="{FF2B5EF4-FFF2-40B4-BE49-F238E27FC236}">
                  <a16:creationId xmlns:a16="http://schemas.microsoft.com/office/drawing/2014/main" id="{FF203908-B254-4AA7-964B-2D91317AC18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87AC434-B605-4C3B-A5C7-C3D361F5F9EF}"/>
              </a:ext>
            </a:extLst>
          </p:cNvPr>
          <p:cNvGrpSpPr/>
          <p:nvPr/>
        </p:nvGrpSpPr>
        <p:grpSpPr>
          <a:xfrm>
            <a:off x="1815166" y="4797766"/>
            <a:ext cx="8516677" cy="182196"/>
            <a:chOff x="396003" y="6299251"/>
            <a:chExt cx="11583272" cy="247799"/>
          </a:xfrm>
        </p:grpSpPr>
        <p:sp>
          <p:nvSpPr>
            <p:cNvPr id="37" name="Rectangle 36">
              <a:extLst>
                <a:ext uri="{FF2B5EF4-FFF2-40B4-BE49-F238E27FC236}">
                  <a16:creationId xmlns:a16="http://schemas.microsoft.com/office/drawing/2014/main" id="{E8B48293-11A4-478A-B910-2BA23DE5FC84}"/>
                </a:ext>
              </a:extLst>
            </p:cNvPr>
            <p:cNvSpPr/>
            <p:nvPr/>
          </p:nvSpPr>
          <p:spPr>
            <a:xfrm>
              <a:off x="718008" y="6299251"/>
              <a:ext cx="11261267" cy="24779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3"/>
                </a:rPr>
                <a:t>Automatic online backup and restore with Azure Cosmos DB</a:t>
              </a:r>
              <a:endParaRPr lang="en-US" sz="1176">
                <a:solidFill>
                  <a:srgbClr val="353535"/>
                </a:solidFill>
                <a:latin typeface="Segoe UI Semilight"/>
              </a:endParaRPr>
            </a:p>
          </p:txBody>
        </p:sp>
        <p:sp>
          <p:nvSpPr>
            <p:cNvPr id="38" name="Oval 37">
              <a:extLst>
                <a:ext uri="{FF2B5EF4-FFF2-40B4-BE49-F238E27FC236}">
                  <a16:creationId xmlns:a16="http://schemas.microsoft.com/office/drawing/2014/main" id="{293FB4C8-F308-44F5-9CAC-C17866A76642}"/>
                </a:ext>
              </a:extLst>
            </p:cNvPr>
            <p:cNvSpPr/>
            <p:nvPr/>
          </p:nvSpPr>
          <p:spPr bwMode="auto">
            <a:xfrm>
              <a:off x="396003" y="635698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097B61A-31C2-4112-A05F-FEB3402508DA}"/>
              </a:ext>
            </a:extLst>
          </p:cNvPr>
          <p:cNvGrpSpPr/>
          <p:nvPr/>
        </p:nvGrpSpPr>
        <p:grpSpPr>
          <a:xfrm>
            <a:off x="1815166" y="5092035"/>
            <a:ext cx="8516677" cy="201966"/>
            <a:chOff x="396003" y="6285807"/>
            <a:chExt cx="11583272" cy="274688"/>
          </a:xfrm>
        </p:grpSpPr>
        <p:sp>
          <p:nvSpPr>
            <p:cNvPr id="40" name="Rectangle 39">
              <a:extLst>
                <a:ext uri="{FF2B5EF4-FFF2-40B4-BE49-F238E27FC236}">
                  <a16:creationId xmlns:a16="http://schemas.microsoft.com/office/drawing/2014/main" id="{AE684792-4F48-466E-A418-0EC7696F37E6}"/>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4"/>
                </a:rPr>
                <a:t>Integration of Cosmos DB with Spark</a:t>
              </a:r>
              <a:endParaRPr lang="en-US" sz="1176">
                <a:solidFill>
                  <a:srgbClr val="353535"/>
                </a:solidFill>
                <a:latin typeface="Segoe UI Semilight"/>
              </a:endParaRPr>
            </a:p>
          </p:txBody>
        </p:sp>
        <p:sp>
          <p:nvSpPr>
            <p:cNvPr id="41" name="Oval 40">
              <a:extLst>
                <a:ext uri="{FF2B5EF4-FFF2-40B4-BE49-F238E27FC236}">
                  <a16:creationId xmlns:a16="http://schemas.microsoft.com/office/drawing/2014/main" id="{947738CE-D5CE-4214-90A6-B19F2D910C4A}"/>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529BC80B-645F-450C-A6C8-2E80589A0944}"/>
              </a:ext>
            </a:extLst>
          </p:cNvPr>
          <p:cNvGrpSpPr/>
          <p:nvPr/>
        </p:nvGrpSpPr>
        <p:grpSpPr>
          <a:xfrm>
            <a:off x="1815166" y="5406080"/>
            <a:ext cx="8516677" cy="201966"/>
            <a:chOff x="396003" y="6285807"/>
            <a:chExt cx="11583272" cy="274688"/>
          </a:xfrm>
        </p:grpSpPr>
        <p:sp>
          <p:nvSpPr>
            <p:cNvPr id="43" name="Rectangle 42">
              <a:extLst>
                <a:ext uri="{FF2B5EF4-FFF2-40B4-BE49-F238E27FC236}">
                  <a16:creationId xmlns:a16="http://schemas.microsoft.com/office/drawing/2014/main" id="{C1FAF46F-6839-4081-86D2-BEF53B2DC787}"/>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5"/>
                </a:rPr>
                <a:t>Azure Cosmos DB SLA</a:t>
              </a:r>
              <a:endParaRPr lang="en-US" sz="1176">
                <a:solidFill>
                  <a:srgbClr val="353535"/>
                </a:solidFill>
                <a:latin typeface="Segoe UI Semilight"/>
              </a:endParaRPr>
            </a:p>
          </p:txBody>
        </p:sp>
        <p:sp>
          <p:nvSpPr>
            <p:cNvPr id="44" name="Oval 43">
              <a:extLst>
                <a:ext uri="{FF2B5EF4-FFF2-40B4-BE49-F238E27FC236}">
                  <a16:creationId xmlns:a16="http://schemas.microsoft.com/office/drawing/2014/main" id="{49001851-4FB2-4066-9847-01CA9E9DC3B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34953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3182-8C18-40A4-889F-2ACA8C02390C}"/>
              </a:ext>
            </a:extLst>
          </p:cNvPr>
          <p:cNvSpPr>
            <a:spLocks noGrp="1"/>
          </p:cNvSpPr>
          <p:nvPr>
            <p:ph type="ctrTitle" sz="quarter"/>
          </p:nvPr>
        </p:nvSpPr>
        <p:spPr>
          <a:xfrm>
            <a:off x="4724401" y="2022868"/>
            <a:ext cx="5732417" cy="627864"/>
          </a:xfrm>
        </p:spPr>
        <p:txBody>
          <a:bodyPr/>
          <a:lstStyle/>
          <a:p>
            <a:r>
              <a:rPr lang="en-US"/>
              <a:t>Module 6</a:t>
            </a:r>
          </a:p>
        </p:txBody>
      </p:sp>
      <p:sp>
        <p:nvSpPr>
          <p:cNvPr id="3" name="Subtitle 2">
            <a:extLst>
              <a:ext uri="{FF2B5EF4-FFF2-40B4-BE49-F238E27FC236}">
                <a16:creationId xmlns:a16="http://schemas.microsoft.com/office/drawing/2014/main" id="{29649896-180C-4EEE-A147-16C7549BA7AB}"/>
              </a:ext>
            </a:extLst>
          </p:cNvPr>
          <p:cNvSpPr>
            <a:spLocks noGrp="1"/>
          </p:cNvSpPr>
          <p:nvPr>
            <p:ph type="subTitle" sz="quarter" idx="1"/>
          </p:nvPr>
        </p:nvSpPr>
        <p:spPr/>
        <p:txBody>
          <a:bodyPr/>
          <a:lstStyle/>
          <a:p>
            <a:r>
              <a:rPr lang="en-US"/>
              <a:t>Storing and Consuming Files </a:t>
            </a:r>
            <a:br>
              <a:rPr lang="en-US"/>
            </a:br>
            <a:r>
              <a:rPr lang="en-US"/>
              <a:t>from Azure Storage
</a:t>
            </a:r>
          </a:p>
        </p:txBody>
      </p:sp>
    </p:spTree>
    <p:extLst>
      <p:ext uri="{BB962C8B-B14F-4D97-AF65-F5344CB8AC3E}">
        <p14:creationId xmlns:p14="http://schemas.microsoft.com/office/powerpoint/2010/main" val="476072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855-A2BC-44A2-9628-404597F23264}"/>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2F43E25D-2ECC-408E-B68F-1034DC968CFE}"/>
              </a:ext>
            </a:extLst>
          </p:cNvPr>
          <p:cNvSpPr>
            <a:spLocks noGrp="1"/>
          </p:cNvSpPr>
          <p:nvPr>
            <p:ph type="body" idx="1"/>
          </p:nvPr>
        </p:nvSpPr>
        <p:spPr/>
        <p:txBody>
          <a:bodyPr/>
          <a:lstStyle/>
          <a:p>
            <a:r>
              <a:rPr lang="en-US"/>
              <a:t>Azure Storage Blobs
Controlling Access to Storage Blobs and Containers
Configuring Azure Storage Accounts
Azure Files</a:t>
            </a:r>
          </a:p>
        </p:txBody>
      </p:sp>
    </p:spTree>
    <p:extLst>
      <p:ext uri="{BB962C8B-B14F-4D97-AF65-F5344CB8AC3E}">
        <p14:creationId xmlns:p14="http://schemas.microsoft.com/office/powerpoint/2010/main" val="113770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4ADE-4CE0-4A2E-A802-3D9C8B8DA832}"/>
              </a:ext>
            </a:extLst>
          </p:cNvPr>
          <p:cNvSpPr>
            <a:spLocks noGrp="1"/>
          </p:cNvSpPr>
          <p:nvPr>
            <p:ph type="title"/>
          </p:nvPr>
        </p:nvSpPr>
        <p:spPr/>
        <p:txBody>
          <a:bodyPr/>
          <a:lstStyle/>
          <a:p>
            <a:r>
              <a:rPr lang="en-US"/>
              <a:t>Lesson 1: Azure Storage Overview</a:t>
            </a:r>
          </a:p>
        </p:txBody>
      </p:sp>
      <p:sp>
        <p:nvSpPr>
          <p:cNvPr id="3" name="Text Placeholder 2">
            <a:extLst>
              <a:ext uri="{FF2B5EF4-FFF2-40B4-BE49-F238E27FC236}">
                <a16:creationId xmlns:a16="http://schemas.microsoft.com/office/drawing/2014/main" id="{ADA09C7F-704B-44F4-87C0-483771352C8A}"/>
              </a:ext>
            </a:extLst>
          </p:cNvPr>
          <p:cNvSpPr>
            <a:spLocks noGrp="1"/>
          </p:cNvSpPr>
          <p:nvPr>
            <p:ph type="body" idx="1"/>
          </p:nvPr>
        </p:nvSpPr>
        <p:spPr/>
        <p:txBody>
          <a:bodyPr/>
          <a:lstStyle/>
          <a:p>
            <a:r>
              <a:rPr lang="en-US"/>
              <a:t>Azure Storage
Types of Storage
Geo-Replication in Azure Storage
Accessing Storage Data</a:t>
            </a:r>
          </a:p>
        </p:txBody>
      </p:sp>
    </p:spTree>
    <p:extLst>
      <p:ext uri="{BB962C8B-B14F-4D97-AF65-F5344CB8AC3E}">
        <p14:creationId xmlns:p14="http://schemas.microsoft.com/office/powerpoint/2010/main" val="2792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9678-A103-4630-A685-7A7C620FDA18}"/>
              </a:ext>
            </a:extLst>
          </p:cNvPr>
          <p:cNvSpPr>
            <a:spLocks noGrp="1"/>
          </p:cNvSpPr>
          <p:nvPr>
            <p:ph type="title"/>
          </p:nvPr>
        </p:nvSpPr>
        <p:spPr/>
        <p:txBody>
          <a:bodyPr/>
          <a:lstStyle/>
          <a:p>
            <a:r>
              <a:rPr lang="en-US"/>
              <a:t>Lesson 1: Azure Storage Blobs</a:t>
            </a:r>
          </a:p>
        </p:txBody>
      </p:sp>
      <p:sp>
        <p:nvSpPr>
          <p:cNvPr id="3" name="Text Placeholder 2">
            <a:extLst>
              <a:ext uri="{FF2B5EF4-FFF2-40B4-BE49-F238E27FC236}">
                <a16:creationId xmlns:a16="http://schemas.microsoft.com/office/drawing/2014/main" id="{C6521DC5-AD17-4D02-BE61-DC63243E5FB8}"/>
              </a:ext>
            </a:extLst>
          </p:cNvPr>
          <p:cNvSpPr>
            <a:spLocks noGrp="1"/>
          </p:cNvSpPr>
          <p:nvPr>
            <p:ph type="body" idx="1"/>
          </p:nvPr>
        </p:nvSpPr>
        <p:spPr/>
        <p:txBody>
          <a:bodyPr/>
          <a:lstStyle/>
          <a:p>
            <a:r>
              <a:rPr lang="en-US"/>
              <a:t>Storage Blobs
Blob Types
REST API for Storage Blobs</a:t>
            </a:r>
          </a:p>
        </p:txBody>
      </p:sp>
    </p:spTree>
    <p:extLst>
      <p:ext uri="{BB962C8B-B14F-4D97-AF65-F5344CB8AC3E}">
        <p14:creationId xmlns:p14="http://schemas.microsoft.com/office/powerpoint/2010/main" val="1122805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47AE-EE0D-4721-A576-A394259B7123}"/>
              </a:ext>
            </a:extLst>
          </p:cNvPr>
          <p:cNvSpPr>
            <a:spLocks noGrp="1"/>
          </p:cNvSpPr>
          <p:nvPr>
            <p:ph type="title"/>
          </p:nvPr>
        </p:nvSpPr>
        <p:spPr/>
        <p:txBody>
          <a:bodyPr/>
          <a:lstStyle/>
          <a:p>
            <a:r>
              <a:rPr lang="en-US"/>
              <a:t>Blob Storage Services</a:t>
            </a:r>
          </a:p>
        </p:txBody>
      </p:sp>
      <p:sp>
        <p:nvSpPr>
          <p:cNvPr id="3" name="Text Placeholder 2">
            <a:extLst>
              <a:ext uri="{FF2B5EF4-FFF2-40B4-BE49-F238E27FC236}">
                <a16:creationId xmlns:a16="http://schemas.microsoft.com/office/drawing/2014/main" id="{35C935C6-331E-47EF-8BA4-E131D89B8B03}"/>
              </a:ext>
            </a:extLst>
          </p:cNvPr>
          <p:cNvSpPr txBox="1">
            <a:spLocks/>
          </p:cNvSpPr>
          <p:nvPr/>
        </p:nvSpPr>
        <p:spPr>
          <a:xfrm>
            <a:off x="613834"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Large unstructured data </a:t>
            </a:r>
          </a:p>
          <a:p>
            <a:r>
              <a:rPr lang="en-US" kern="0"/>
              <a:t>Documents, photos, music</a:t>
            </a:r>
          </a:p>
          <a:p>
            <a:r>
              <a:rPr lang="en-US" kern="0"/>
              <a:t>Containers /unlimited </a:t>
            </a:r>
          </a:p>
          <a:p>
            <a:r>
              <a:rPr lang="en-US" kern="0"/>
              <a:t>500TB limit on overall size</a:t>
            </a:r>
          </a:p>
          <a:p>
            <a:r>
              <a:rPr lang="en-US" kern="0"/>
              <a:t>Three types </a:t>
            </a:r>
          </a:p>
          <a:p>
            <a:pPr lvl="1"/>
            <a:r>
              <a:rPr lang="en-US" kern="0"/>
              <a:t>Block </a:t>
            </a:r>
          </a:p>
          <a:p>
            <a:pPr lvl="1"/>
            <a:r>
              <a:rPr lang="en-US" kern="0"/>
              <a:t>Append </a:t>
            </a:r>
          </a:p>
          <a:p>
            <a:pPr lvl="1"/>
            <a:r>
              <a:rPr lang="en-US" kern="0"/>
              <a:t>Page (Disks)</a:t>
            </a:r>
          </a:p>
          <a:p>
            <a:endParaRPr lang="en-US" kern="0"/>
          </a:p>
        </p:txBody>
      </p:sp>
    </p:spTree>
    <p:extLst>
      <p:ext uri="{BB962C8B-B14F-4D97-AF65-F5344CB8AC3E}">
        <p14:creationId xmlns:p14="http://schemas.microsoft.com/office/powerpoint/2010/main" val="3567437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0C7F-6BAD-4937-B004-F04958832587}"/>
              </a:ext>
            </a:extLst>
          </p:cNvPr>
          <p:cNvSpPr>
            <a:spLocks noGrp="1"/>
          </p:cNvSpPr>
          <p:nvPr>
            <p:ph type="title"/>
          </p:nvPr>
        </p:nvSpPr>
        <p:spPr/>
        <p:txBody>
          <a:bodyPr/>
          <a:lstStyle/>
          <a:p>
            <a:r>
              <a:rPr lang="en-US"/>
              <a:t>Storage Blobs</a:t>
            </a:r>
          </a:p>
        </p:txBody>
      </p:sp>
      <p:sp>
        <p:nvSpPr>
          <p:cNvPr id="4" name="Content Placeholder 2">
            <a:extLst>
              <a:ext uri="{FF2B5EF4-FFF2-40B4-BE49-F238E27FC236}">
                <a16:creationId xmlns:a16="http://schemas.microsoft.com/office/drawing/2014/main" id="{36EACDAE-D828-43ED-943F-1B2F8F206885}"/>
              </a:ext>
            </a:extLst>
          </p:cNvPr>
          <p:cNvSpPr txBox="1">
            <a:spLocks/>
          </p:cNvSpPr>
          <p:nvPr/>
        </p:nvSpPr>
        <p:spPr>
          <a:xfrm>
            <a:off x="613834" y="101197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use Blob storage to store large amounts of unstructured text or binary data</a:t>
            </a:r>
          </a:p>
          <a:p>
            <a:r>
              <a:rPr lang="en-US" kern="0">
                <a:solidFill>
                  <a:srgbClr val="000000"/>
                </a:solidFill>
              </a:rPr>
              <a:t>You can use Blob storage to store files such as:</a:t>
            </a:r>
          </a:p>
          <a:p>
            <a:pPr lvl="1"/>
            <a:r>
              <a:rPr lang="en-US" kern="0">
                <a:solidFill>
                  <a:srgbClr val="000000"/>
                </a:solidFill>
              </a:rPr>
              <a:t>Virtual hard disk drives</a:t>
            </a:r>
          </a:p>
          <a:p>
            <a:pPr lvl="1"/>
            <a:r>
              <a:rPr lang="en-US" kern="0">
                <a:solidFill>
                  <a:srgbClr val="000000"/>
                </a:solidFill>
              </a:rPr>
              <a:t>Videos</a:t>
            </a:r>
          </a:p>
          <a:p>
            <a:pPr lvl="1"/>
            <a:r>
              <a:rPr lang="en-US" kern="0">
                <a:solidFill>
                  <a:srgbClr val="000000"/>
                </a:solidFill>
              </a:rPr>
              <a:t>Images</a:t>
            </a:r>
          </a:p>
          <a:p>
            <a:pPr lvl="1"/>
            <a:r>
              <a:rPr lang="en-US" kern="0">
                <a:solidFill>
                  <a:srgbClr val="000000"/>
                </a:solidFill>
              </a:rPr>
              <a:t>Log text files</a:t>
            </a:r>
          </a:p>
          <a:p>
            <a:r>
              <a:rPr lang="en-US" kern="0">
                <a:solidFill>
                  <a:srgbClr val="000000"/>
                </a:solidFill>
              </a:rPr>
              <a:t>You can use Blob storage to group blobs into logical, hierarchical containers</a:t>
            </a:r>
          </a:p>
          <a:p>
            <a:r>
              <a:rPr lang="en-US" kern="0">
                <a:solidFill>
                  <a:srgbClr val="000000"/>
                </a:solidFill>
              </a:rPr>
              <a:t>You can secure blobs and make them available for anonymous access</a:t>
            </a:r>
          </a:p>
        </p:txBody>
      </p:sp>
    </p:spTree>
    <p:extLst>
      <p:ext uri="{BB962C8B-B14F-4D97-AF65-F5344CB8AC3E}">
        <p14:creationId xmlns:p14="http://schemas.microsoft.com/office/powerpoint/2010/main" val="749610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F990-8E35-4E2E-BBE8-3447A0F66B8E}"/>
              </a:ext>
            </a:extLst>
          </p:cNvPr>
          <p:cNvSpPr>
            <a:spLocks noGrp="1"/>
          </p:cNvSpPr>
          <p:nvPr>
            <p:ph type="title"/>
          </p:nvPr>
        </p:nvSpPr>
        <p:spPr/>
        <p:txBody>
          <a:bodyPr/>
          <a:lstStyle/>
          <a:p>
            <a:r>
              <a:rPr lang="en-US"/>
              <a:t>Storage Blobs</a:t>
            </a:r>
          </a:p>
        </p:txBody>
      </p:sp>
      <p:graphicFrame>
        <p:nvGraphicFramePr>
          <p:cNvPr id="4" name="Content Placeholder 1" descr="Diagram shows logical structure of an example Azure Storage blob. On the left, a Storage account contains Contoso, which in turn connects to two containers in the center, one of which holds images and the second, videos. On the right are three blobs. Two, each containing a separate JPG file, are linked to the images container in the center. The third, an MP4 file, is linked to the videos container in the center.">
            <a:extLst>
              <a:ext uri="{FF2B5EF4-FFF2-40B4-BE49-F238E27FC236}">
                <a16:creationId xmlns:a16="http://schemas.microsoft.com/office/drawing/2014/main" id="{87B0FBA5-E66F-4B4F-BEC3-47E4933214E5}"/>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284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1662-031D-40B6-8E7B-CFB2F6BCF19F}"/>
              </a:ext>
            </a:extLst>
          </p:cNvPr>
          <p:cNvSpPr>
            <a:spLocks noGrp="1"/>
          </p:cNvSpPr>
          <p:nvPr>
            <p:ph type="title"/>
          </p:nvPr>
        </p:nvSpPr>
        <p:spPr/>
        <p:txBody>
          <a:bodyPr/>
          <a:lstStyle/>
          <a:p>
            <a:r>
              <a:rPr lang="en-US"/>
              <a:t>Blob Types</a:t>
            </a:r>
          </a:p>
        </p:txBody>
      </p:sp>
      <p:sp>
        <p:nvSpPr>
          <p:cNvPr id="4" name="Content Placeholder 2">
            <a:extLst>
              <a:ext uri="{FF2B5EF4-FFF2-40B4-BE49-F238E27FC236}">
                <a16:creationId xmlns:a16="http://schemas.microsoft.com/office/drawing/2014/main" id="{CE0D120C-FC92-48D2-AE47-D9FB1F180690}"/>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There are two primary types of blobs:</a:t>
            </a:r>
          </a:p>
          <a:p>
            <a:pPr lvl="1"/>
            <a:endParaRPr lang="en-US" kern="0">
              <a:solidFill>
                <a:srgbClr val="000000"/>
              </a:solidFill>
            </a:endParaRPr>
          </a:p>
          <a:p>
            <a:pPr lvl="1"/>
            <a:endParaRPr lang="en-US" kern="0">
              <a:solidFill>
                <a:srgbClr val="000000"/>
              </a:solidFill>
            </a:endParaRPr>
          </a:p>
        </p:txBody>
      </p:sp>
      <p:graphicFrame>
        <p:nvGraphicFramePr>
          <p:cNvPr id="5" name="Diagram 4" descr="Slide shows two graphics, one depicting Page blobs and a second depicting Block blobs.">
            <a:extLst>
              <a:ext uri="{FF2B5EF4-FFF2-40B4-BE49-F238E27FC236}">
                <a16:creationId xmlns:a16="http://schemas.microsoft.com/office/drawing/2014/main" id="{FE7CF7BB-30B2-43E3-8348-F087905D2FD6}"/>
              </a:ext>
            </a:extLst>
          </p:cNvPr>
          <p:cNvGraphicFramePr/>
          <p:nvPr>
            <p:extLst/>
          </p:nvPr>
        </p:nvGraphicFramePr>
        <p:xfrm>
          <a:off x="3048000"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024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FE2C-CF23-40ED-8878-304D3859D156}"/>
              </a:ext>
            </a:extLst>
          </p:cNvPr>
          <p:cNvSpPr>
            <a:spLocks noGrp="1"/>
          </p:cNvSpPr>
          <p:nvPr>
            <p:ph type="title"/>
          </p:nvPr>
        </p:nvSpPr>
        <p:spPr/>
        <p:txBody>
          <a:bodyPr/>
          <a:lstStyle/>
          <a:p>
            <a:r>
              <a:rPr lang="en-US"/>
              <a:t>Page Blob</a:t>
            </a:r>
          </a:p>
        </p:txBody>
      </p:sp>
      <p:sp>
        <p:nvSpPr>
          <p:cNvPr id="3" name="Text Placeholder 2">
            <a:extLst>
              <a:ext uri="{FF2B5EF4-FFF2-40B4-BE49-F238E27FC236}">
                <a16:creationId xmlns:a16="http://schemas.microsoft.com/office/drawing/2014/main" id="{E225CE58-41A2-44B4-871D-6BBA21C38B95}"/>
              </a:ext>
            </a:extLst>
          </p:cNvPr>
          <p:cNvSpPr txBox="1">
            <a:spLocks/>
          </p:cNvSpPr>
          <p:nvPr/>
        </p:nvSpPr>
        <p:spPr>
          <a:xfrm>
            <a:off x="613834"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Used to store IaaS disks </a:t>
            </a:r>
          </a:p>
          <a:p>
            <a:r>
              <a:rPr lang="en-US" kern="0"/>
              <a:t>Support random writes </a:t>
            </a:r>
          </a:p>
          <a:p>
            <a:r>
              <a:rPr lang="en-US" kern="0"/>
              <a:t>Azure IaaS VM VHD is stored in a page blob</a:t>
            </a:r>
          </a:p>
        </p:txBody>
      </p:sp>
    </p:spTree>
    <p:extLst>
      <p:ext uri="{BB962C8B-B14F-4D97-AF65-F5344CB8AC3E}">
        <p14:creationId xmlns:p14="http://schemas.microsoft.com/office/powerpoint/2010/main" val="896037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F491-63A8-4CC4-9457-08515FC8819C}"/>
              </a:ext>
            </a:extLst>
          </p:cNvPr>
          <p:cNvSpPr>
            <a:spLocks noGrp="1"/>
          </p:cNvSpPr>
          <p:nvPr>
            <p:ph type="title"/>
          </p:nvPr>
        </p:nvSpPr>
        <p:spPr/>
        <p:txBody>
          <a:bodyPr/>
          <a:lstStyle/>
          <a:p>
            <a:r>
              <a:rPr lang="en-US"/>
              <a:t>Page Blobs</a:t>
            </a:r>
          </a:p>
        </p:txBody>
      </p:sp>
      <p:sp>
        <p:nvSpPr>
          <p:cNvPr id="4" name="Content Placeholder 2">
            <a:extLst>
              <a:ext uri="{FF2B5EF4-FFF2-40B4-BE49-F238E27FC236}">
                <a16:creationId xmlns:a16="http://schemas.microsoft.com/office/drawing/2014/main" id="{8B8A4C69-51AA-4255-A001-AD333C25AAB2}"/>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Page Blobs are a collection of 512-byte pages</a:t>
            </a:r>
          </a:p>
          <a:p>
            <a:pPr lvl="1"/>
            <a:r>
              <a:rPr lang="en-US" kern="0">
                <a:solidFill>
                  <a:srgbClr val="000000"/>
                </a:solidFill>
              </a:rPr>
              <a:t>Optimized for Random Access and Frequent Updates</a:t>
            </a:r>
          </a:p>
          <a:p>
            <a:pPr lvl="1"/>
            <a:r>
              <a:rPr lang="en-US" kern="0">
                <a:solidFill>
                  <a:srgbClr val="000000"/>
                </a:solidFill>
              </a:rPr>
              <a:t>Used as persistent disks for VMs in Azure</a:t>
            </a:r>
          </a:p>
          <a:p>
            <a:pPr lvl="1"/>
            <a:r>
              <a:rPr lang="en-US" kern="0">
                <a:solidFill>
                  <a:srgbClr val="000000"/>
                </a:solidFill>
              </a:rPr>
              <a:t>Highly performant, durable, and reliable</a:t>
            </a:r>
          </a:p>
          <a:p>
            <a:pPr lvl="1"/>
            <a:r>
              <a:rPr lang="en-US" kern="0">
                <a:solidFill>
                  <a:srgbClr val="000000"/>
                </a:solidFill>
              </a:rPr>
              <a:t>Can grow and shrink in size by adding or removing pages</a:t>
            </a:r>
          </a:p>
          <a:p>
            <a:r>
              <a:rPr lang="en-US" kern="0">
                <a:solidFill>
                  <a:srgbClr val="000000"/>
                </a:solidFill>
              </a:rPr>
              <a:t>Modifications of a page blob can overwrite one or more pages</a:t>
            </a:r>
          </a:p>
          <a:p>
            <a:pPr lvl="1"/>
            <a:r>
              <a:rPr lang="en-US" kern="0">
                <a:solidFill>
                  <a:srgbClr val="000000"/>
                </a:solidFill>
              </a:rPr>
              <a:t>Changes are in-place and immediately committed</a:t>
            </a:r>
          </a:p>
          <a:p>
            <a:r>
              <a:rPr lang="en-US" kern="0">
                <a:solidFill>
                  <a:srgbClr val="000000"/>
                </a:solidFill>
              </a:rPr>
              <a:t>A page blob can be no larger than 1 TB</a:t>
            </a:r>
          </a:p>
        </p:txBody>
      </p:sp>
    </p:spTree>
    <p:extLst>
      <p:ext uri="{BB962C8B-B14F-4D97-AF65-F5344CB8AC3E}">
        <p14:creationId xmlns:p14="http://schemas.microsoft.com/office/powerpoint/2010/main" val="1497677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0A71-6BEA-4E82-A8E4-435C234C8B13}"/>
              </a:ext>
            </a:extLst>
          </p:cNvPr>
          <p:cNvSpPr>
            <a:spLocks noGrp="1"/>
          </p:cNvSpPr>
          <p:nvPr>
            <p:ph type="title"/>
          </p:nvPr>
        </p:nvSpPr>
        <p:spPr/>
        <p:txBody>
          <a:bodyPr/>
          <a:lstStyle/>
          <a:p>
            <a:r>
              <a:rPr lang="en-US"/>
              <a:t>Block Blobs</a:t>
            </a:r>
          </a:p>
        </p:txBody>
      </p:sp>
      <p:sp>
        <p:nvSpPr>
          <p:cNvPr id="3" name="Text Placeholder 2">
            <a:extLst>
              <a:ext uri="{FF2B5EF4-FFF2-40B4-BE49-F238E27FC236}">
                <a16:creationId xmlns:a16="http://schemas.microsoft.com/office/drawing/2014/main" id="{3CC1A70E-DCDA-4866-90C2-0E9631922FEE}"/>
              </a:ext>
            </a:extLst>
          </p:cNvPr>
          <p:cNvSpPr txBox="1">
            <a:spLocks/>
          </p:cNvSpPr>
          <p:nvPr/>
        </p:nvSpPr>
        <p:spPr>
          <a:xfrm>
            <a:off x="613834"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Streaming and storing cloud objects </a:t>
            </a:r>
          </a:p>
          <a:p>
            <a:r>
              <a:rPr lang="en-US" kern="0"/>
              <a:t>Best used for </a:t>
            </a:r>
          </a:p>
          <a:p>
            <a:pPr lvl="1"/>
            <a:r>
              <a:rPr lang="en-US" kern="0"/>
              <a:t>Storing documents </a:t>
            </a:r>
          </a:p>
          <a:p>
            <a:pPr lvl="1"/>
            <a:r>
              <a:rPr lang="en-US" kern="0"/>
              <a:t>Media files </a:t>
            </a:r>
          </a:p>
          <a:p>
            <a:pPr lvl="1"/>
            <a:r>
              <a:rPr lang="en-US" kern="0"/>
              <a:t>Backups </a:t>
            </a:r>
          </a:p>
          <a:p>
            <a:endParaRPr lang="en-US" kern="0"/>
          </a:p>
        </p:txBody>
      </p:sp>
    </p:spTree>
    <p:extLst>
      <p:ext uri="{BB962C8B-B14F-4D97-AF65-F5344CB8AC3E}">
        <p14:creationId xmlns:p14="http://schemas.microsoft.com/office/powerpoint/2010/main" val="3502748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668D-3AD6-4F8C-9540-55A97370047A}"/>
              </a:ext>
            </a:extLst>
          </p:cNvPr>
          <p:cNvSpPr>
            <a:spLocks noGrp="1"/>
          </p:cNvSpPr>
          <p:nvPr>
            <p:ph type="title"/>
          </p:nvPr>
        </p:nvSpPr>
        <p:spPr/>
        <p:txBody>
          <a:bodyPr/>
          <a:lstStyle/>
          <a:p>
            <a:r>
              <a:rPr lang="en-US"/>
              <a:t>Block Blobs</a:t>
            </a:r>
          </a:p>
        </p:txBody>
      </p:sp>
      <p:sp>
        <p:nvSpPr>
          <p:cNvPr id="4" name="Content Placeholder 2">
            <a:extLst>
              <a:ext uri="{FF2B5EF4-FFF2-40B4-BE49-F238E27FC236}">
                <a16:creationId xmlns:a16="http://schemas.microsoft.com/office/drawing/2014/main" id="{3EB884CA-6AD7-4C8D-B853-93BDE586CB27}"/>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Block Blobs are comprised of a series of blocks</a:t>
            </a:r>
          </a:p>
          <a:p>
            <a:pPr lvl="1"/>
            <a:r>
              <a:rPr lang="en-US" kern="0">
                <a:solidFill>
                  <a:srgbClr val="000000"/>
                </a:solidFill>
              </a:rPr>
              <a:t>Blocks can be uploaded in parallel sets to speed up the ingress of a large file</a:t>
            </a:r>
          </a:p>
          <a:p>
            <a:pPr lvl="1"/>
            <a:r>
              <a:rPr lang="en-US" kern="0">
                <a:solidFill>
                  <a:srgbClr val="000000"/>
                </a:solidFill>
              </a:rPr>
              <a:t>You can use an MD5 hash to verify that each block is uploaded successfully and retry failed blocks</a:t>
            </a:r>
          </a:p>
          <a:p>
            <a:pPr lvl="1"/>
            <a:r>
              <a:rPr lang="en-US" kern="0">
                <a:solidFill>
                  <a:srgbClr val="000000"/>
                </a:solidFill>
              </a:rPr>
              <a:t>You can also track the progress of block upload</a:t>
            </a:r>
          </a:p>
          <a:p>
            <a:pPr lvl="1"/>
            <a:r>
              <a:rPr lang="en-US" kern="0">
                <a:solidFill>
                  <a:srgbClr val="000000"/>
                </a:solidFill>
              </a:rPr>
              <a:t>While uploading, the blob is considered uncommitted</a:t>
            </a:r>
          </a:p>
          <a:p>
            <a:pPr lvl="2"/>
            <a:r>
              <a:rPr lang="en-US" kern="0">
                <a:solidFill>
                  <a:srgbClr val="000000"/>
                </a:solidFill>
              </a:rPr>
              <a:t>When all blocks are uploaded, you can determine the order and then “commit” the blob</a:t>
            </a:r>
          </a:p>
          <a:p>
            <a:r>
              <a:rPr lang="en-US" kern="0">
                <a:solidFill>
                  <a:srgbClr val="000000"/>
                </a:solidFill>
              </a:rPr>
              <a:t>Block Blobs are optimized for multimedia streaming scenarios</a:t>
            </a:r>
          </a:p>
          <a:p>
            <a:r>
              <a:rPr lang="en-US" kern="0">
                <a:solidFill>
                  <a:srgbClr val="000000"/>
                </a:solidFill>
              </a:rPr>
              <a:t>Block Blobs can be no larger than 200 GB</a:t>
            </a:r>
          </a:p>
        </p:txBody>
      </p:sp>
    </p:spTree>
    <p:extLst>
      <p:ext uri="{BB962C8B-B14F-4D97-AF65-F5344CB8AC3E}">
        <p14:creationId xmlns:p14="http://schemas.microsoft.com/office/powerpoint/2010/main" val="2463861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5F10-C3D9-4F61-A86B-E3B8BF42951A}"/>
              </a:ext>
            </a:extLst>
          </p:cNvPr>
          <p:cNvSpPr>
            <a:spLocks noGrp="1"/>
          </p:cNvSpPr>
          <p:nvPr>
            <p:ph type="title"/>
          </p:nvPr>
        </p:nvSpPr>
        <p:spPr/>
        <p:txBody>
          <a:bodyPr/>
          <a:lstStyle/>
          <a:p>
            <a:r>
              <a:rPr lang="en-US"/>
              <a:t>REST API for Storage Blobs</a:t>
            </a:r>
          </a:p>
        </p:txBody>
      </p:sp>
      <p:sp>
        <p:nvSpPr>
          <p:cNvPr id="4" name="Content Placeholder 2">
            <a:extLst>
              <a:ext uri="{FF2B5EF4-FFF2-40B4-BE49-F238E27FC236}">
                <a16:creationId xmlns:a16="http://schemas.microsoft.com/office/drawing/2014/main" id="{6668BB6D-F8E4-44D2-89B3-1DE7AE9547CA}"/>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Blobs have the simplest of all of the Storage REST endpoints:</a:t>
            </a:r>
          </a:p>
          <a:p>
            <a:pPr lvl="1"/>
            <a:r>
              <a:rPr lang="en-US" kern="0">
                <a:solidFill>
                  <a:srgbClr val="000000"/>
                </a:solidFill>
              </a:rPr>
              <a:t>GET BLOB</a:t>
            </a:r>
          </a:p>
          <a:p>
            <a:pPr lvl="2"/>
            <a:r>
              <a:rPr lang="en-US" kern="0">
                <a:solidFill>
                  <a:srgbClr val="000000"/>
                </a:solidFill>
                <a:hlinkClick r:id="rId3"/>
              </a:rPr>
              <a:t>https://[account].blob.core.windows.net/[container]/[blob</a:t>
            </a:r>
            <a:r>
              <a:rPr lang="en-US" kern="0">
                <a:solidFill>
                  <a:srgbClr val="000000"/>
                </a:solidFill>
              </a:rPr>
              <a:t>]</a:t>
            </a:r>
          </a:p>
          <a:p>
            <a:pPr lvl="1"/>
            <a:r>
              <a:rPr lang="en-US" kern="0">
                <a:solidFill>
                  <a:srgbClr val="000000"/>
                </a:solidFill>
              </a:rPr>
              <a:t>POST, PUT, and DELETE is available on the same endpoint</a:t>
            </a:r>
          </a:p>
          <a:p>
            <a:r>
              <a:rPr lang="en-US" kern="0">
                <a:solidFill>
                  <a:srgbClr val="000000"/>
                </a:solidFill>
              </a:rPr>
              <a:t>You can access containers for operations by using the </a:t>
            </a:r>
            <a:r>
              <a:rPr lang="en-US" b="1" kern="0">
                <a:solidFill>
                  <a:srgbClr val="000000"/>
                </a:solidFill>
              </a:rPr>
              <a:t>restype</a:t>
            </a:r>
            <a:r>
              <a:rPr lang="en-US" kern="0">
                <a:solidFill>
                  <a:srgbClr val="000000"/>
                </a:solidFill>
              </a:rPr>
              <a:t> query string parameter:</a:t>
            </a:r>
          </a:p>
          <a:p>
            <a:pPr lvl="1"/>
            <a:r>
              <a:rPr lang="en-US" kern="0">
                <a:solidFill>
                  <a:srgbClr val="000000"/>
                </a:solidFill>
                <a:hlinkClick r:id="rId4"/>
              </a:rPr>
              <a:t>https://[</a:t>
            </a:r>
            <a:r>
              <a:rPr lang="en-US" i="1" kern="0">
                <a:solidFill>
                  <a:srgbClr val="000000"/>
                </a:solidFill>
                <a:hlinkClick r:id="rId4"/>
              </a:rPr>
              <a:t>account</a:t>
            </a:r>
            <a:r>
              <a:rPr lang="en-US" kern="0">
                <a:solidFill>
                  <a:srgbClr val="000000"/>
                </a:solidFill>
                <a:hlinkClick r:id="rId4"/>
              </a:rPr>
              <a:t>].blob.core.windows.net/[</a:t>
            </a:r>
            <a:r>
              <a:rPr lang="en-US" i="1" kern="0">
                <a:solidFill>
                  <a:srgbClr val="000000"/>
                </a:solidFill>
                <a:hlinkClick r:id="rId4"/>
              </a:rPr>
              <a:t>container</a:t>
            </a:r>
            <a:r>
              <a:rPr lang="en-US" kern="0">
                <a:solidFill>
                  <a:srgbClr val="000000"/>
                </a:solidFill>
                <a:hlinkClick r:id="rId4"/>
              </a:rPr>
              <a:t>]?restype=container</a:t>
            </a:r>
            <a:endParaRPr lang="en-US" kern="0">
              <a:solidFill>
                <a:srgbClr val="000000"/>
              </a:solidFill>
            </a:endParaRPr>
          </a:p>
          <a:p>
            <a:r>
              <a:rPr lang="en-US" kern="0">
                <a:solidFill>
                  <a:srgbClr val="000000"/>
                </a:solidFill>
              </a:rPr>
              <a:t>You can append Shared Access Signature (SAS) tokens to the end of a URL to access protected blobs</a:t>
            </a:r>
          </a:p>
        </p:txBody>
      </p:sp>
    </p:spTree>
    <p:extLst>
      <p:ext uri="{BB962C8B-B14F-4D97-AF65-F5344CB8AC3E}">
        <p14:creationId xmlns:p14="http://schemas.microsoft.com/office/powerpoint/2010/main" val="224576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045E8D-1B62-46E0-9F4D-2F5C3AC605C8}"/>
              </a:ext>
            </a:extLst>
          </p:cNvPr>
          <p:cNvSpPr txBox="1"/>
          <p:nvPr/>
        </p:nvSpPr>
        <p:spPr>
          <a:xfrm rot="16200000">
            <a:off x="651433" y="4923366"/>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rPr>
              <a:t>http://azureplatform.azurewebsites.net/</a:t>
            </a:r>
            <a:endParaRPr lang="en-US" sz="2100">
              <a:solidFill>
                <a:srgbClr val="FFFFFF">
                  <a:lumMod val="50000"/>
                </a:srgbClr>
              </a:solidFill>
              <a:latin typeface="Segoe UI Light"/>
            </a:endParaRPr>
          </a:p>
        </p:txBody>
      </p:sp>
      <p:sp>
        <p:nvSpPr>
          <p:cNvPr id="9" name="TextBox 8">
            <a:extLst>
              <a:ext uri="{FF2B5EF4-FFF2-40B4-BE49-F238E27FC236}">
                <a16:creationId xmlns:a16="http://schemas.microsoft.com/office/drawing/2014/main" id="{6556685C-CD95-41EA-B8E4-968574C848ED}"/>
              </a:ext>
            </a:extLst>
          </p:cNvPr>
          <p:cNvSpPr txBox="1"/>
          <p:nvPr/>
        </p:nvSpPr>
        <p:spPr>
          <a:xfrm rot="16200000">
            <a:off x="9712970" y="5500921"/>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rPr>
              <a:t>* Preview Services</a:t>
            </a:r>
            <a:endParaRPr lang="en-US" sz="900">
              <a:solidFill>
                <a:srgbClr val="FFFFFF">
                  <a:lumMod val="50000"/>
                </a:srgbClr>
              </a:solidFill>
              <a:latin typeface="Segoe UI Light"/>
            </a:endParaRPr>
          </a:p>
        </p:txBody>
      </p:sp>
      <p:pic>
        <p:nvPicPr>
          <p:cNvPr id="10" name="Picture 9">
            <a:extLst>
              <a:ext uri="{FF2B5EF4-FFF2-40B4-BE49-F238E27FC236}">
                <a16:creationId xmlns:a16="http://schemas.microsoft.com/office/drawing/2014/main" id="{4C513ABF-4AA2-4FB3-B90A-41D6AA10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084" y="4175295"/>
            <a:ext cx="2264569" cy="1228725"/>
          </a:xfrm>
          <a:prstGeom prst="rect">
            <a:avLst/>
          </a:prstGeom>
        </p:spPr>
      </p:pic>
      <p:pic>
        <p:nvPicPr>
          <p:cNvPr id="11" name="Picture 10">
            <a:extLst>
              <a:ext uri="{FF2B5EF4-FFF2-40B4-BE49-F238E27FC236}">
                <a16:creationId xmlns:a16="http://schemas.microsoft.com/office/drawing/2014/main" id="{D6297C5A-8FFE-46B9-80E2-F31602877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634" y="2559332"/>
            <a:ext cx="2232422" cy="1582341"/>
          </a:xfrm>
          <a:prstGeom prst="rect">
            <a:avLst/>
          </a:prstGeom>
        </p:spPr>
      </p:pic>
      <p:pic>
        <p:nvPicPr>
          <p:cNvPr id="12" name="Picture 11">
            <a:extLst>
              <a:ext uri="{FF2B5EF4-FFF2-40B4-BE49-F238E27FC236}">
                <a16:creationId xmlns:a16="http://schemas.microsoft.com/office/drawing/2014/main" id="{F15B2878-AA6C-43E7-B1BA-3DCF74BC8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3158" y="993631"/>
            <a:ext cx="2218135" cy="1571625"/>
          </a:xfrm>
          <a:prstGeom prst="rect">
            <a:avLst/>
          </a:prstGeom>
        </p:spPr>
      </p:pic>
      <p:pic>
        <p:nvPicPr>
          <p:cNvPr id="13" name="Picture 12">
            <a:extLst>
              <a:ext uri="{FF2B5EF4-FFF2-40B4-BE49-F238E27FC236}">
                <a16:creationId xmlns:a16="http://schemas.microsoft.com/office/drawing/2014/main" id="{6430EDD6-078A-4CD5-A35F-9D83B5F46E66}"/>
              </a:ext>
            </a:extLst>
          </p:cNvPr>
          <p:cNvPicPr>
            <a:picLocks noChangeAspect="1"/>
          </p:cNvPicPr>
          <p:nvPr/>
        </p:nvPicPr>
        <p:blipFill rotWithShape="1">
          <a:blip r:embed="rId6">
            <a:extLst>
              <a:ext uri="{28A0092B-C50C-407E-A947-70E740481C1C}">
                <a14:useLocalDpi xmlns:a14="http://schemas.microsoft.com/office/drawing/2010/main" val="0"/>
              </a:ext>
            </a:extLst>
          </a:blip>
          <a:srcRect b="7848"/>
          <a:stretch/>
        </p:blipFill>
        <p:spPr>
          <a:xfrm>
            <a:off x="2221847" y="5470699"/>
            <a:ext cx="7690247" cy="523361"/>
          </a:xfrm>
          <a:prstGeom prst="rect">
            <a:avLst/>
          </a:prstGeom>
        </p:spPr>
      </p:pic>
      <p:pic>
        <p:nvPicPr>
          <p:cNvPr id="14" name="Picture 13">
            <a:extLst>
              <a:ext uri="{FF2B5EF4-FFF2-40B4-BE49-F238E27FC236}">
                <a16:creationId xmlns:a16="http://schemas.microsoft.com/office/drawing/2014/main" id="{AC43586C-1237-4380-AA7D-4F809C1775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599" y="965959"/>
            <a:ext cx="2218135" cy="1571625"/>
          </a:xfrm>
          <a:prstGeom prst="rect">
            <a:avLst/>
          </a:prstGeom>
        </p:spPr>
      </p:pic>
      <p:pic>
        <p:nvPicPr>
          <p:cNvPr id="15" name="Picture 14">
            <a:extLst>
              <a:ext uri="{FF2B5EF4-FFF2-40B4-BE49-F238E27FC236}">
                <a16:creationId xmlns:a16="http://schemas.microsoft.com/office/drawing/2014/main" id="{40655575-A7A3-4208-B56B-158D18EB3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8361" y="2567638"/>
            <a:ext cx="2264569" cy="1246585"/>
          </a:xfrm>
          <a:prstGeom prst="rect">
            <a:avLst/>
          </a:prstGeom>
        </p:spPr>
      </p:pic>
      <p:pic>
        <p:nvPicPr>
          <p:cNvPr id="16" name="Picture 15">
            <a:extLst>
              <a:ext uri="{FF2B5EF4-FFF2-40B4-BE49-F238E27FC236}">
                <a16:creationId xmlns:a16="http://schemas.microsoft.com/office/drawing/2014/main" id="{C1EA9B26-041A-4C4B-896A-7E465B566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1308" y="3848219"/>
            <a:ext cx="2207419" cy="1585913"/>
          </a:xfrm>
          <a:prstGeom prst="rect">
            <a:avLst/>
          </a:prstGeom>
        </p:spPr>
      </p:pic>
      <p:pic>
        <p:nvPicPr>
          <p:cNvPr id="17" name="Picture 16">
            <a:extLst>
              <a:ext uri="{FF2B5EF4-FFF2-40B4-BE49-F238E27FC236}">
                <a16:creationId xmlns:a16="http://schemas.microsoft.com/office/drawing/2014/main" id="{7D648E3A-2212-4436-855B-075B3503D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0924" y="970478"/>
            <a:ext cx="2228850" cy="1600200"/>
          </a:xfrm>
          <a:prstGeom prst="rect">
            <a:avLst/>
          </a:prstGeom>
        </p:spPr>
      </p:pic>
      <p:pic>
        <p:nvPicPr>
          <p:cNvPr id="18" name="Picture 17">
            <a:extLst>
              <a:ext uri="{FF2B5EF4-FFF2-40B4-BE49-F238E27FC236}">
                <a16:creationId xmlns:a16="http://schemas.microsoft.com/office/drawing/2014/main" id="{C1BDE9A2-6259-4E37-A65F-E297AC3719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4496" y="2565915"/>
            <a:ext cx="2221706" cy="1268016"/>
          </a:xfrm>
          <a:prstGeom prst="rect">
            <a:avLst/>
          </a:prstGeom>
        </p:spPr>
      </p:pic>
      <p:pic>
        <p:nvPicPr>
          <p:cNvPr id="19" name="Picture 18">
            <a:extLst>
              <a:ext uri="{FF2B5EF4-FFF2-40B4-BE49-F238E27FC236}">
                <a16:creationId xmlns:a16="http://schemas.microsoft.com/office/drawing/2014/main" id="{101CB2AA-A128-4D75-A20C-3471595F3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9734" y="3829169"/>
            <a:ext cx="2235994" cy="1603772"/>
          </a:xfrm>
          <a:prstGeom prst="rect">
            <a:avLst/>
          </a:prstGeom>
        </p:spPr>
      </p:pic>
      <p:sp>
        <p:nvSpPr>
          <p:cNvPr id="20" name="Rectangle 19">
            <a:extLst>
              <a:ext uri="{FF2B5EF4-FFF2-40B4-BE49-F238E27FC236}">
                <a16:creationId xmlns:a16="http://schemas.microsoft.com/office/drawing/2014/main" id="{627F575A-326B-4F1E-932A-8F7668506B07}"/>
              </a:ext>
            </a:extLst>
          </p:cNvPr>
          <p:cNvSpPr/>
          <p:nvPr/>
        </p:nvSpPr>
        <p:spPr bwMode="auto">
          <a:xfrm>
            <a:off x="2215299" y="4175294"/>
            <a:ext cx="2235994" cy="1246979"/>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253682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CDC0-9117-4EAB-81D2-8DBA9FF18F3E}"/>
              </a:ext>
            </a:extLst>
          </p:cNvPr>
          <p:cNvSpPr>
            <a:spLocks noGrp="1"/>
          </p:cNvSpPr>
          <p:nvPr>
            <p:ph type="title"/>
          </p:nvPr>
        </p:nvSpPr>
        <p:spPr/>
        <p:txBody>
          <a:bodyPr/>
          <a:lstStyle/>
          <a:p>
            <a:r>
              <a:rPr lang="en-US"/>
              <a:t>Append Blobs</a:t>
            </a:r>
          </a:p>
        </p:txBody>
      </p:sp>
      <p:sp>
        <p:nvSpPr>
          <p:cNvPr id="3" name="Text Placeholder 2">
            <a:extLst>
              <a:ext uri="{FF2B5EF4-FFF2-40B4-BE49-F238E27FC236}">
                <a16:creationId xmlns:a16="http://schemas.microsoft.com/office/drawing/2014/main" id="{B7DAEA59-4570-4C50-947C-87FC336E74F2}"/>
              </a:ext>
            </a:extLst>
          </p:cNvPr>
          <p:cNvSpPr txBox="1">
            <a:spLocks/>
          </p:cNvSpPr>
          <p:nvPr/>
        </p:nvSpPr>
        <p:spPr>
          <a:xfrm>
            <a:off x="613834" y="1011979"/>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Same as a block </a:t>
            </a:r>
          </a:p>
          <a:p>
            <a:r>
              <a:rPr lang="en-US" kern="0"/>
              <a:t>Updates append new block to the end </a:t>
            </a:r>
          </a:p>
          <a:p>
            <a:r>
              <a:rPr lang="en-US" kern="0"/>
              <a:t>Used for logging </a:t>
            </a:r>
          </a:p>
          <a:p>
            <a:endParaRPr lang="en-US" kern="0"/>
          </a:p>
        </p:txBody>
      </p:sp>
    </p:spTree>
    <p:extLst>
      <p:ext uri="{BB962C8B-B14F-4D97-AF65-F5344CB8AC3E}">
        <p14:creationId xmlns:p14="http://schemas.microsoft.com/office/powerpoint/2010/main" val="2268632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4734-6BA6-48F4-A0B0-853AF5D421D3}"/>
              </a:ext>
            </a:extLst>
          </p:cNvPr>
          <p:cNvSpPr>
            <a:spLocks noGrp="1"/>
          </p:cNvSpPr>
          <p:nvPr>
            <p:ph type="title"/>
          </p:nvPr>
        </p:nvSpPr>
        <p:spPr/>
        <p:txBody>
          <a:bodyPr/>
          <a:lstStyle/>
          <a:p>
            <a:r>
              <a:rPr lang="en-US"/>
              <a:t>Azure Files and Azure Blobs Comparison</a:t>
            </a:r>
          </a:p>
        </p:txBody>
      </p:sp>
      <p:graphicFrame>
        <p:nvGraphicFramePr>
          <p:cNvPr id="3" name="Table 2">
            <a:extLst>
              <a:ext uri="{FF2B5EF4-FFF2-40B4-BE49-F238E27FC236}">
                <a16:creationId xmlns:a16="http://schemas.microsoft.com/office/drawing/2014/main" id="{F054D908-E9FD-436A-87F1-8A564E1C42E2}"/>
              </a:ext>
            </a:extLst>
          </p:cNvPr>
          <p:cNvGraphicFramePr>
            <a:graphicFrameLocks noGrp="1"/>
          </p:cNvGraphicFramePr>
          <p:nvPr>
            <p:extLst>
              <p:ext uri="{D42A27DB-BD31-4B8C-83A1-F6EECF244321}">
                <p14:modId xmlns:p14="http://schemas.microsoft.com/office/powerpoint/2010/main" val="1875027620"/>
              </p:ext>
            </p:extLst>
          </p:nvPr>
        </p:nvGraphicFramePr>
        <p:xfrm>
          <a:off x="613834" y="963863"/>
          <a:ext cx="8574837" cy="5384800"/>
        </p:xfrm>
        <a:graphic>
          <a:graphicData uri="http://schemas.openxmlformats.org/drawingml/2006/table">
            <a:tbl>
              <a:tblPr firstRow="1" bandRow="1">
                <a:tableStyleId>{00A15C55-8517-42AA-B614-E9B94910E393}</a:tableStyleId>
              </a:tblPr>
              <a:tblGrid>
                <a:gridCol w="1840328">
                  <a:extLst>
                    <a:ext uri="{9D8B030D-6E8A-4147-A177-3AD203B41FA5}">
                      <a16:colId xmlns:a16="http://schemas.microsoft.com/office/drawing/2014/main" val="2250469806"/>
                    </a:ext>
                  </a:extLst>
                </a:gridCol>
                <a:gridCol w="3176337">
                  <a:extLst>
                    <a:ext uri="{9D8B030D-6E8A-4147-A177-3AD203B41FA5}">
                      <a16:colId xmlns:a16="http://schemas.microsoft.com/office/drawing/2014/main" val="17643671"/>
                    </a:ext>
                  </a:extLst>
                </a:gridCol>
                <a:gridCol w="3558172">
                  <a:extLst>
                    <a:ext uri="{9D8B030D-6E8A-4147-A177-3AD203B41FA5}">
                      <a16:colId xmlns:a16="http://schemas.microsoft.com/office/drawing/2014/main" val="2372351642"/>
                    </a:ext>
                  </a:extLst>
                </a:gridCol>
              </a:tblGrid>
              <a:tr h="370840">
                <a:tc>
                  <a:txBody>
                    <a:bodyPr/>
                    <a:lstStyle/>
                    <a:p>
                      <a:r>
                        <a:rPr lang="en-US" sz="1400">
                          <a:latin typeface="Segoe UI" panose="020B0502040204020203" pitchFamily="34" charset="0"/>
                          <a:cs typeface="Segoe UI" panose="020B0502040204020203" pitchFamily="34" charset="0"/>
                        </a:rPr>
                        <a:t>Attribute</a:t>
                      </a:r>
                    </a:p>
                  </a:txBody>
                  <a:tcPr>
                    <a:cell3D prstMaterial="dkEdge">
                      <a:bevel/>
                      <a:lightRig rig="flood" dir="t"/>
                    </a:cell3D>
                    <a:solidFill>
                      <a:srgbClr val="00B050"/>
                    </a:solidFill>
                  </a:tcPr>
                </a:tc>
                <a:tc>
                  <a:txBody>
                    <a:bodyPr/>
                    <a:lstStyle/>
                    <a:p>
                      <a:r>
                        <a:rPr lang="en-US" sz="1400">
                          <a:latin typeface="Segoe UI" panose="020B0502040204020203" pitchFamily="34" charset="0"/>
                          <a:cs typeface="Segoe UI" panose="020B0502040204020203" pitchFamily="34" charset="0"/>
                        </a:rPr>
                        <a:t>Azure Blobs</a:t>
                      </a:r>
                    </a:p>
                  </a:txBody>
                  <a:tcPr>
                    <a:cell3D prstMaterial="dkEdge">
                      <a:bevel/>
                      <a:lightRig rig="flood" dir="t"/>
                    </a:cell3D>
                    <a:solidFill>
                      <a:srgbClr val="00B050"/>
                    </a:solidFill>
                  </a:tcPr>
                </a:tc>
                <a:tc>
                  <a:txBody>
                    <a:bodyPr/>
                    <a:lstStyle/>
                    <a:p>
                      <a:r>
                        <a:rPr lang="en-US" sz="1400">
                          <a:latin typeface="Segoe UI" panose="020B0502040204020203" pitchFamily="34" charset="0"/>
                          <a:cs typeface="Segoe UI" panose="020B0502040204020203" pitchFamily="34" charset="0"/>
                        </a:rPr>
                        <a:t>Azure Files </a:t>
                      </a:r>
                    </a:p>
                  </a:txBody>
                  <a:tcPr>
                    <a:cell3D prstMaterial="dkEdge">
                      <a:bevel/>
                      <a:lightRig rig="flood" dir="t"/>
                    </a:cell3D>
                    <a:solidFill>
                      <a:srgbClr val="00B050"/>
                    </a:solidFill>
                  </a:tcPr>
                </a:tc>
                <a:extLst>
                  <a:ext uri="{0D108BD9-81ED-4DB2-BD59-A6C34878D82A}">
                    <a16:rowId xmlns:a16="http://schemas.microsoft.com/office/drawing/2014/main" val="1598927750"/>
                  </a:ext>
                </a:extLst>
              </a:tr>
              <a:tr h="370840">
                <a:tc>
                  <a:txBody>
                    <a:bodyPr/>
                    <a:lstStyle/>
                    <a:p>
                      <a:r>
                        <a:rPr lang="en-US" sz="1400">
                          <a:latin typeface="Segoe UI" panose="020B0502040204020203" pitchFamily="34" charset="0"/>
                          <a:cs typeface="Segoe UI" panose="020B0502040204020203" pitchFamily="34" charset="0"/>
                        </a:rPr>
                        <a:t>Durability options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LRS, ZRS, GRS, RA-GRS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LRS, ZRS, GRS</a:t>
                      </a:r>
                    </a:p>
                  </a:txBody>
                  <a:tcPr>
                    <a:cell3D prstMaterial="dkEdge">
                      <a:bevel/>
                      <a:lightRig rig="flood" dir="t"/>
                    </a:cell3D>
                  </a:tcPr>
                </a:tc>
                <a:extLst>
                  <a:ext uri="{0D108BD9-81ED-4DB2-BD59-A6C34878D82A}">
                    <a16:rowId xmlns:a16="http://schemas.microsoft.com/office/drawing/2014/main" val="269207565"/>
                  </a:ext>
                </a:extLst>
              </a:tr>
              <a:tr h="370840">
                <a:tc>
                  <a:txBody>
                    <a:bodyPr/>
                    <a:lstStyle/>
                    <a:p>
                      <a:r>
                        <a:rPr lang="en-US" sz="1400">
                          <a:latin typeface="Segoe UI" panose="020B0502040204020203" pitchFamily="34" charset="0"/>
                          <a:cs typeface="Segoe UI" panose="020B0502040204020203" pitchFamily="34" charset="0"/>
                        </a:rPr>
                        <a:t>Accessibility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 SMB 2.1, SMB 3.0</a:t>
                      </a:r>
                    </a:p>
                  </a:txBody>
                  <a:tcPr>
                    <a:cell3D prstMaterial="dkEdge">
                      <a:bevel/>
                      <a:lightRig rig="flood" dir="t"/>
                    </a:cell3D>
                  </a:tcPr>
                </a:tc>
                <a:extLst>
                  <a:ext uri="{0D108BD9-81ED-4DB2-BD59-A6C34878D82A}">
                    <a16:rowId xmlns:a16="http://schemas.microsoft.com/office/drawing/2014/main" val="1812311723"/>
                  </a:ext>
                </a:extLst>
              </a:tr>
              <a:tr h="370840">
                <a:tc>
                  <a:txBody>
                    <a:bodyPr/>
                    <a:lstStyle/>
                    <a:p>
                      <a:r>
                        <a:rPr lang="en-US" sz="1400">
                          <a:latin typeface="Segoe UI" panose="020B0502040204020203" pitchFamily="34" charset="0"/>
                          <a:cs typeface="Segoe UI" panose="020B0502040204020203" pitchFamily="34" charset="0"/>
                        </a:rPr>
                        <a:t>Connectivity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 – World-Wide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REST APIs – Worldwide</a:t>
                      </a:r>
                    </a:p>
                    <a:p>
                      <a:r>
                        <a:rPr lang="en-US" sz="1400">
                          <a:latin typeface="Segoe UI" panose="020B0502040204020203" pitchFamily="34" charset="0"/>
                          <a:cs typeface="Segoe UI" panose="020B0502040204020203" pitchFamily="34" charset="0"/>
                        </a:rPr>
                        <a:t>SMB 2.1 – within Region</a:t>
                      </a:r>
                    </a:p>
                    <a:p>
                      <a:r>
                        <a:rPr lang="en-US" sz="1400">
                          <a:latin typeface="Segoe UI" panose="020B0502040204020203" pitchFamily="34" charset="0"/>
                          <a:cs typeface="Segoe UI" panose="020B0502040204020203" pitchFamily="34" charset="0"/>
                        </a:rPr>
                        <a:t>SMB 3.0 Worldwide</a:t>
                      </a:r>
                    </a:p>
                  </a:txBody>
                  <a:tcPr>
                    <a:cell3D prstMaterial="dkEdge">
                      <a:bevel/>
                      <a:lightRig rig="flood" dir="t"/>
                    </a:cell3D>
                  </a:tcPr>
                </a:tc>
                <a:extLst>
                  <a:ext uri="{0D108BD9-81ED-4DB2-BD59-A6C34878D82A}">
                    <a16:rowId xmlns:a16="http://schemas.microsoft.com/office/drawing/2014/main" val="324998627"/>
                  </a:ext>
                </a:extLst>
              </a:tr>
              <a:tr h="370840">
                <a:tc>
                  <a:txBody>
                    <a:bodyPr/>
                    <a:lstStyle/>
                    <a:p>
                      <a:r>
                        <a:rPr lang="en-US" sz="1400">
                          <a:latin typeface="Segoe UI" panose="020B0502040204020203" pitchFamily="34" charset="0"/>
                          <a:cs typeface="Segoe UI" panose="020B0502040204020203" pitchFamily="34" charset="0"/>
                        </a:rPr>
                        <a:t>EndPoints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hlinkClick r:id="rId3"/>
                        </a:rPr>
                        <a:t>http://myaccount.blob.core.windows.net/mycontainer/myblob</a:t>
                      </a:r>
                      <a:endParaRPr lang="en-US" sz="1400">
                        <a:latin typeface="Segoe UI" panose="020B0502040204020203" pitchFamily="34" charset="0"/>
                        <a:cs typeface="Segoe UI" panose="020B0502040204020203" pitchFamily="34" charset="0"/>
                      </a:endParaRP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hlinkClick r:id="rId4" action="ppaction://hlinkfile"/>
                        </a:rPr>
                        <a:t>\\myaccount.file.core.windows.net\myshare\myfile</a:t>
                      </a:r>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hlinkClick r:id="rId5"/>
                        </a:rPr>
                        <a:t>http://myaccount.file.core.windows.net/myshare/m</a:t>
                      </a:r>
                      <a:endParaRPr lang="en-US" sz="1400">
                        <a:latin typeface="Segoe UI" panose="020B0502040204020203" pitchFamily="34" charset="0"/>
                        <a:cs typeface="Segoe UI" panose="020B0502040204020203" pitchFamily="34" charset="0"/>
                      </a:endParaRPr>
                    </a:p>
                  </a:txBody>
                  <a:tcPr>
                    <a:cell3D prstMaterial="dkEdge">
                      <a:bevel/>
                      <a:lightRig rig="flood" dir="t"/>
                    </a:cell3D>
                  </a:tcPr>
                </a:tc>
                <a:extLst>
                  <a:ext uri="{0D108BD9-81ED-4DB2-BD59-A6C34878D82A}">
                    <a16:rowId xmlns:a16="http://schemas.microsoft.com/office/drawing/2014/main" val="4004970868"/>
                  </a:ext>
                </a:extLst>
              </a:tr>
              <a:tr h="370840">
                <a:tc>
                  <a:txBody>
                    <a:bodyPr/>
                    <a:lstStyle/>
                    <a:p>
                      <a:r>
                        <a:rPr lang="en-US" sz="1400">
                          <a:latin typeface="Segoe UI" panose="020B0502040204020203" pitchFamily="34" charset="0"/>
                          <a:cs typeface="Segoe UI" panose="020B0502040204020203" pitchFamily="34" charset="0"/>
                        </a:rPr>
                        <a:t>Directories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Flat namespace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True directory objects</a:t>
                      </a:r>
                    </a:p>
                  </a:txBody>
                  <a:tcPr>
                    <a:cell3D prstMaterial="dkEdge">
                      <a:bevel/>
                      <a:lightRig rig="flood" dir="t"/>
                    </a:cell3D>
                  </a:tcPr>
                </a:tc>
                <a:extLst>
                  <a:ext uri="{0D108BD9-81ED-4DB2-BD59-A6C34878D82A}">
                    <a16:rowId xmlns:a16="http://schemas.microsoft.com/office/drawing/2014/main" val="2369609529"/>
                  </a:ext>
                </a:extLst>
              </a:tr>
              <a:tr h="370840">
                <a:tc>
                  <a:txBody>
                    <a:bodyPr/>
                    <a:lstStyle/>
                    <a:p>
                      <a:r>
                        <a:rPr lang="en-US" sz="1400">
                          <a:latin typeface="Segoe UI" panose="020B0502040204020203" pitchFamily="34" charset="0"/>
                          <a:cs typeface="Segoe UI" panose="020B0502040204020203" pitchFamily="34" charset="0"/>
                        </a:rPr>
                        <a:t>Case Sensitivity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Case sensitive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Case insensitive, but case preserving</a:t>
                      </a:r>
                    </a:p>
                  </a:txBody>
                  <a:tcPr>
                    <a:cell3D prstMaterial="dkEdge">
                      <a:bevel/>
                      <a:lightRig rig="flood" dir="t"/>
                    </a:cell3D>
                  </a:tcPr>
                </a:tc>
                <a:extLst>
                  <a:ext uri="{0D108BD9-81ED-4DB2-BD59-A6C34878D82A}">
                    <a16:rowId xmlns:a16="http://schemas.microsoft.com/office/drawing/2014/main" val="4137242120"/>
                  </a:ext>
                </a:extLst>
              </a:tr>
              <a:tr h="370840">
                <a:tc>
                  <a:txBody>
                    <a:bodyPr/>
                    <a:lstStyle/>
                    <a:p>
                      <a:r>
                        <a:rPr lang="en-US" sz="1400">
                          <a:latin typeface="Segoe UI" panose="020B0502040204020203" pitchFamily="34" charset="0"/>
                          <a:cs typeface="Segoe UI" panose="020B0502040204020203" pitchFamily="34" charset="0"/>
                        </a:rPr>
                        <a:t>Capacity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500TB</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5TB file shares</a:t>
                      </a:r>
                    </a:p>
                  </a:txBody>
                  <a:tcPr>
                    <a:cell3D prstMaterial="dkEdge">
                      <a:bevel/>
                      <a:lightRig rig="flood" dir="t"/>
                    </a:cell3D>
                  </a:tcPr>
                </a:tc>
                <a:extLst>
                  <a:ext uri="{0D108BD9-81ED-4DB2-BD59-A6C34878D82A}">
                    <a16:rowId xmlns:a16="http://schemas.microsoft.com/office/drawing/2014/main" val="3453760477"/>
                  </a:ext>
                </a:extLst>
              </a:tr>
              <a:tr h="370840">
                <a:tc>
                  <a:txBody>
                    <a:bodyPr/>
                    <a:lstStyle/>
                    <a:p>
                      <a:r>
                        <a:rPr lang="en-US" sz="1400">
                          <a:latin typeface="Segoe UI" panose="020B0502040204020203" pitchFamily="34" charset="0"/>
                          <a:cs typeface="Segoe UI" panose="020B0502040204020203" pitchFamily="34" charset="0"/>
                        </a:rPr>
                        <a:t>Throughput</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60MB/s per block blob</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60MB/s per file share </a:t>
                      </a:r>
                    </a:p>
                  </a:txBody>
                  <a:tcPr>
                    <a:cell3D prstMaterial="dkEdge">
                      <a:bevel/>
                      <a:lightRig rig="flood" dir="t"/>
                    </a:cell3D>
                  </a:tcPr>
                </a:tc>
                <a:extLst>
                  <a:ext uri="{0D108BD9-81ED-4DB2-BD59-A6C34878D82A}">
                    <a16:rowId xmlns:a16="http://schemas.microsoft.com/office/drawing/2014/main" val="1391304675"/>
                  </a:ext>
                </a:extLst>
              </a:tr>
              <a:tr h="370840">
                <a:tc>
                  <a:txBody>
                    <a:bodyPr/>
                    <a:lstStyle/>
                    <a:p>
                      <a:r>
                        <a:rPr lang="en-US" sz="1400">
                          <a:latin typeface="Segoe UI" panose="020B0502040204020203" pitchFamily="34" charset="0"/>
                          <a:cs typeface="Segoe UI" panose="020B0502040204020203" pitchFamily="34" charset="0"/>
                        </a:rPr>
                        <a:t>Object Size</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200GB/block blob</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&lt; 1TB per file </a:t>
                      </a:r>
                    </a:p>
                  </a:txBody>
                  <a:tcPr>
                    <a:cell3D prstMaterial="dkEdge">
                      <a:bevel/>
                      <a:lightRig rig="flood" dir="t"/>
                    </a:cell3D>
                  </a:tcPr>
                </a:tc>
                <a:extLst>
                  <a:ext uri="{0D108BD9-81ED-4DB2-BD59-A6C34878D82A}">
                    <a16:rowId xmlns:a16="http://schemas.microsoft.com/office/drawing/2014/main" val="2873101355"/>
                  </a:ext>
                </a:extLst>
              </a:tr>
              <a:tr h="370840">
                <a:tc>
                  <a:txBody>
                    <a:bodyPr/>
                    <a:lstStyle/>
                    <a:p>
                      <a:r>
                        <a:rPr lang="en-US" sz="1400">
                          <a:latin typeface="Segoe UI" panose="020B0502040204020203" pitchFamily="34" charset="0"/>
                          <a:cs typeface="Segoe UI" panose="020B0502040204020203" pitchFamily="34" charset="0"/>
                        </a:rPr>
                        <a:t>Billed Capacity</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Based on bytes written</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Based on file size </a:t>
                      </a:r>
                    </a:p>
                  </a:txBody>
                  <a:tcPr>
                    <a:cell3D prstMaterial="dkEdge">
                      <a:bevel/>
                      <a:lightRig rig="flood" dir="t"/>
                    </a:cell3D>
                  </a:tcPr>
                </a:tc>
                <a:extLst>
                  <a:ext uri="{0D108BD9-81ED-4DB2-BD59-A6C34878D82A}">
                    <a16:rowId xmlns:a16="http://schemas.microsoft.com/office/drawing/2014/main" val="1053469202"/>
                  </a:ext>
                </a:extLst>
              </a:tr>
              <a:tr h="370840">
                <a:tc>
                  <a:txBody>
                    <a:bodyPr/>
                    <a:lstStyle/>
                    <a:p>
                      <a:r>
                        <a:rPr lang="en-US" sz="1400">
                          <a:latin typeface="Segoe UI" panose="020B0502040204020203" pitchFamily="34" charset="0"/>
                          <a:cs typeface="Segoe UI" panose="020B0502040204020203" pitchFamily="34" charset="0"/>
                        </a:rPr>
                        <a:t>Client libraries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Multiple languages</a:t>
                      </a:r>
                    </a:p>
                  </a:txBody>
                  <a:tcPr>
                    <a:cell3D prstMaterial="dkEdge">
                      <a:bevel/>
                      <a:lightRig rig="flood" dir="t"/>
                    </a:cell3D>
                  </a:tcPr>
                </a:tc>
                <a:tc>
                  <a:txBody>
                    <a:bodyPr/>
                    <a:lstStyle/>
                    <a:p>
                      <a:r>
                        <a:rPr lang="en-US" sz="1400">
                          <a:latin typeface="Segoe UI" panose="020B0502040204020203" pitchFamily="34" charset="0"/>
                          <a:cs typeface="Segoe UI" panose="020B0502040204020203" pitchFamily="34" charset="0"/>
                        </a:rPr>
                        <a:t>Multiple languages </a:t>
                      </a:r>
                    </a:p>
                  </a:txBody>
                  <a:tcPr>
                    <a:cell3D prstMaterial="dkEdge">
                      <a:bevel/>
                      <a:lightRig rig="flood" dir="t"/>
                    </a:cell3D>
                  </a:tcPr>
                </a:tc>
                <a:extLst>
                  <a:ext uri="{0D108BD9-81ED-4DB2-BD59-A6C34878D82A}">
                    <a16:rowId xmlns:a16="http://schemas.microsoft.com/office/drawing/2014/main" val="178652145"/>
                  </a:ext>
                </a:extLst>
              </a:tr>
            </a:tbl>
          </a:graphicData>
        </a:graphic>
      </p:graphicFrame>
    </p:spTree>
    <p:extLst>
      <p:ext uri="{BB962C8B-B14F-4D97-AF65-F5344CB8AC3E}">
        <p14:creationId xmlns:p14="http://schemas.microsoft.com/office/powerpoint/2010/main" val="388867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AFC6-83BB-4DE8-A9B2-28B94FC0250A}"/>
              </a:ext>
            </a:extLst>
          </p:cNvPr>
          <p:cNvSpPr>
            <a:spLocks noGrp="1"/>
          </p:cNvSpPr>
          <p:nvPr>
            <p:ph type="title"/>
          </p:nvPr>
        </p:nvSpPr>
        <p:spPr/>
        <p:txBody>
          <a:bodyPr/>
          <a:lstStyle/>
          <a:p>
            <a:r>
              <a:rPr lang="en-US"/>
              <a:t>Lesson 2: Controlling Access to Storage Blobs and Containers</a:t>
            </a:r>
          </a:p>
        </p:txBody>
      </p:sp>
      <p:sp>
        <p:nvSpPr>
          <p:cNvPr id="3" name="Text Placeholder 2">
            <a:extLst>
              <a:ext uri="{FF2B5EF4-FFF2-40B4-BE49-F238E27FC236}">
                <a16:creationId xmlns:a16="http://schemas.microsoft.com/office/drawing/2014/main" id="{BE992608-A5D5-494B-9AEB-EA090872A67E}"/>
              </a:ext>
            </a:extLst>
          </p:cNvPr>
          <p:cNvSpPr>
            <a:spLocks noGrp="1"/>
          </p:cNvSpPr>
          <p:nvPr>
            <p:ph type="body" idx="1"/>
          </p:nvPr>
        </p:nvSpPr>
        <p:spPr/>
        <p:txBody>
          <a:bodyPr/>
          <a:lstStyle/>
          <a:p>
            <a:r>
              <a:rPr lang="en-US"/>
              <a:t>Container Permissions
Shared Access Signatures
Stored Access Policies
Generating Shared Access Signatures from Policies</a:t>
            </a:r>
          </a:p>
        </p:txBody>
      </p:sp>
    </p:spTree>
    <p:extLst>
      <p:ext uri="{BB962C8B-B14F-4D97-AF65-F5344CB8AC3E}">
        <p14:creationId xmlns:p14="http://schemas.microsoft.com/office/powerpoint/2010/main" val="3223081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D68D-5104-4752-8036-7D1E1B8599B9}"/>
              </a:ext>
            </a:extLst>
          </p:cNvPr>
          <p:cNvSpPr>
            <a:spLocks noGrp="1"/>
          </p:cNvSpPr>
          <p:nvPr>
            <p:ph type="title"/>
          </p:nvPr>
        </p:nvSpPr>
        <p:spPr/>
        <p:txBody>
          <a:bodyPr/>
          <a:lstStyle/>
          <a:p>
            <a:r>
              <a:rPr lang="en-US"/>
              <a:t>Container Permissions</a:t>
            </a:r>
          </a:p>
        </p:txBody>
      </p:sp>
      <p:sp>
        <p:nvSpPr>
          <p:cNvPr id="4" name="Content Placeholder 2">
            <a:extLst>
              <a:ext uri="{FF2B5EF4-FFF2-40B4-BE49-F238E27FC236}">
                <a16:creationId xmlns:a16="http://schemas.microsoft.com/office/drawing/2014/main" id="{DDA8A737-353C-4AB3-91BE-335849C8D1A9}"/>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There are three levels of container access that are available:</a:t>
            </a:r>
          </a:p>
          <a:p>
            <a:pPr lvl="1"/>
            <a:r>
              <a:rPr lang="en-US" kern="0">
                <a:solidFill>
                  <a:srgbClr val="000000"/>
                </a:solidFill>
              </a:rPr>
              <a:t>Full public read access:</a:t>
            </a:r>
          </a:p>
          <a:p>
            <a:pPr lvl="2"/>
            <a:r>
              <a:rPr lang="en-US" kern="0">
                <a:solidFill>
                  <a:srgbClr val="000000"/>
                </a:solidFill>
              </a:rPr>
              <a:t>Enumerate container blobs</a:t>
            </a:r>
          </a:p>
          <a:p>
            <a:pPr lvl="2"/>
            <a:r>
              <a:rPr lang="en-US" kern="0">
                <a:solidFill>
                  <a:srgbClr val="000000"/>
                </a:solidFill>
              </a:rPr>
              <a:t>Read individual blobs</a:t>
            </a:r>
          </a:p>
          <a:p>
            <a:pPr lvl="2"/>
            <a:r>
              <a:rPr lang="en-US" kern="0">
                <a:solidFill>
                  <a:srgbClr val="000000"/>
                </a:solidFill>
              </a:rPr>
              <a:t>Cannot enumerate containers</a:t>
            </a:r>
          </a:p>
          <a:p>
            <a:pPr lvl="1"/>
            <a:r>
              <a:rPr lang="en-US" kern="0">
                <a:solidFill>
                  <a:srgbClr val="000000"/>
                </a:solidFill>
              </a:rPr>
              <a:t>Public read access for blobs only:</a:t>
            </a:r>
          </a:p>
          <a:p>
            <a:pPr lvl="2"/>
            <a:r>
              <a:rPr lang="en-US" kern="0">
                <a:solidFill>
                  <a:srgbClr val="000000"/>
                </a:solidFill>
              </a:rPr>
              <a:t>Read individual blobs</a:t>
            </a:r>
          </a:p>
          <a:p>
            <a:pPr lvl="1"/>
            <a:r>
              <a:rPr lang="en-US" kern="0">
                <a:solidFill>
                  <a:srgbClr val="000000"/>
                </a:solidFill>
              </a:rPr>
              <a:t>No public read access:</a:t>
            </a:r>
          </a:p>
          <a:p>
            <a:pPr lvl="2"/>
            <a:r>
              <a:rPr lang="en-US" kern="0">
                <a:solidFill>
                  <a:srgbClr val="000000"/>
                </a:solidFill>
              </a:rPr>
              <a:t>No access to blobs, containers, or enumerating contents</a:t>
            </a:r>
          </a:p>
        </p:txBody>
      </p:sp>
    </p:spTree>
    <p:extLst>
      <p:ext uri="{BB962C8B-B14F-4D97-AF65-F5344CB8AC3E}">
        <p14:creationId xmlns:p14="http://schemas.microsoft.com/office/powerpoint/2010/main" val="1373338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F608-1CB6-4D8D-85D2-D088F09D2025}"/>
              </a:ext>
            </a:extLst>
          </p:cNvPr>
          <p:cNvSpPr>
            <a:spLocks noGrp="1"/>
          </p:cNvSpPr>
          <p:nvPr>
            <p:ph type="title"/>
          </p:nvPr>
        </p:nvSpPr>
        <p:spPr/>
        <p:txBody>
          <a:bodyPr/>
          <a:lstStyle/>
          <a:p>
            <a:r>
              <a:rPr lang="en-US"/>
              <a:t>Shared Access Signatures</a:t>
            </a:r>
          </a:p>
        </p:txBody>
      </p:sp>
      <p:sp>
        <p:nvSpPr>
          <p:cNvPr id="4" name="Content Placeholder 2">
            <a:extLst>
              <a:ext uri="{FF2B5EF4-FFF2-40B4-BE49-F238E27FC236}">
                <a16:creationId xmlns:a16="http://schemas.microsoft.com/office/drawing/2014/main" id="{1A71A640-C710-4434-8600-F442E1EC224E}"/>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 Shared Access Signature (SAS Token) is a URI that grants access to a protected container, blob, queue, or table for a specific time interval</a:t>
            </a:r>
          </a:p>
          <a:p>
            <a:pPr lvl="1"/>
            <a:r>
              <a:rPr lang="en-US" kern="0">
                <a:solidFill>
                  <a:srgbClr val="000000"/>
                </a:solidFill>
              </a:rPr>
              <a:t>Allows client application to access a resource without using the storage account key</a:t>
            </a:r>
          </a:p>
          <a:p>
            <a:pPr lvl="1"/>
            <a:r>
              <a:rPr lang="en-US" kern="0">
                <a:solidFill>
                  <a:srgbClr val="000000"/>
                </a:solidFill>
              </a:rPr>
              <a:t>Should only be used with secure (HTTPS) requests</a:t>
            </a:r>
          </a:p>
          <a:p>
            <a:pPr lvl="1"/>
            <a:r>
              <a:rPr lang="en-US" kern="0">
                <a:solidFill>
                  <a:srgbClr val="000000"/>
                </a:solidFill>
              </a:rPr>
              <a:t>Can be generated with the following components:</a:t>
            </a:r>
          </a:p>
          <a:p>
            <a:pPr lvl="2"/>
            <a:r>
              <a:rPr lang="en-US" kern="0">
                <a:solidFill>
                  <a:srgbClr val="000000"/>
                </a:solidFill>
              </a:rPr>
              <a:t>Start Time</a:t>
            </a:r>
          </a:p>
          <a:p>
            <a:pPr lvl="2"/>
            <a:r>
              <a:rPr lang="en-US" kern="0">
                <a:solidFill>
                  <a:srgbClr val="000000"/>
                </a:solidFill>
              </a:rPr>
              <a:t>Expiry Time</a:t>
            </a:r>
          </a:p>
          <a:p>
            <a:pPr lvl="2"/>
            <a:r>
              <a:rPr lang="en-US" kern="0">
                <a:solidFill>
                  <a:srgbClr val="000000"/>
                </a:solidFill>
              </a:rPr>
              <a:t>Permission Levels (Read, Write, Delete, List, None)</a:t>
            </a:r>
          </a:p>
        </p:txBody>
      </p:sp>
    </p:spTree>
    <p:extLst>
      <p:ext uri="{BB962C8B-B14F-4D97-AF65-F5344CB8AC3E}">
        <p14:creationId xmlns:p14="http://schemas.microsoft.com/office/powerpoint/2010/main" val="3580282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F96-D861-4B80-966F-A7B3D078161B}"/>
              </a:ext>
            </a:extLst>
          </p:cNvPr>
          <p:cNvSpPr>
            <a:spLocks noGrp="1"/>
          </p:cNvSpPr>
          <p:nvPr>
            <p:ph type="title"/>
          </p:nvPr>
        </p:nvSpPr>
        <p:spPr/>
        <p:txBody>
          <a:bodyPr/>
          <a:lstStyle/>
          <a:p>
            <a:r>
              <a:rPr lang="en-US"/>
              <a:t>Structure of a Shared Access Signature</a:t>
            </a:r>
          </a:p>
        </p:txBody>
      </p:sp>
      <p:sp>
        <p:nvSpPr>
          <p:cNvPr id="4" name="Content Placeholder 2" descr="Image includes an example shared-access signature.">
            <a:extLst>
              <a:ext uri="{FF2B5EF4-FFF2-40B4-BE49-F238E27FC236}">
                <a16:creationId xmlns:a16="http://schemas.microsoft.com/office/drawing/2014/main" id="{A15E6B3E-4073-4F38-8573-0752A73D8E55}"/>
              </a:ext>
            </a:extLst>
          </p:cNvPr>
          <p:cNvSpPr txBox="1">
            <a:spLocks/>
          </p:cNvSpPr>
          <p:nvPr/>
        </p:nvSpPr>
        <p:spPr>
          <a:xfrm>
            <a:off x="1982788" y="1021215"/>
            <a:ext cx="8119156" cy="5301764"/>
          </a:xfrm>
          <a:prstGeom prst="rect">
            <a:avLst/>
          </a:prstGeom>
        </p:spPr>
        <p:txBody>
          <a:bodyPr wrap="square">
            <a:noAutofit/>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u="sng" kern="0">
                <a:solidFill>
                  <a:srgbClr val="C0C0C0">
                    <a:lumMod val="50000"/>
                  </a:srgbClr>
                </a:solidFill>
                <a:latin typeface="Consolas" panose="020B0609020204030204" pitchFamily="49" charset="0"/>
                <a:cs typeface="Consolas" panose="020B0609020204030204" pitchFamily="49" charset="0"/>
              </a:rPr>
              <a:t>https://myaccount.blob.core.windows.net/sascontainer/sasblob.txt</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b="1" u="sng" kern="0">
                <a:solidFill>
                  <a:srgbClr val="FFFFFF"/>
                </a:solidFill>
                <a:highlight>
                  <a:srgbClr val="FF0000"/>
                </a:highlight>
                <a:latin typeface="Consolas" panose="020B0609020204030204" pitchFamily="49" charset="0"/>
                <a:cs typeface="Consolas" panose="020B0609020204030204" pitchFamily="49" charset="0"/>
              </a:rPr>
              <a:t>sv</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2012-02-12</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&amp;st</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2013-04-29T22%3A18%3A26Z</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&amp;se</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2013-04-30T02%3A23%3A26Z</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&amp;sr</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b</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&amp;sp</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rw</a:t>
            </a:r>
            <a:r>
              <a:rPr lang="en-US" sz="2400" b="1" u="sng" kern="0">
                <a:solidFill>
                  <a:srgbClr val="FFFFFF"/>
                </a:solidFill>
                <a:highlight>
                  <a:srgbClr val="FF0000"/>
                </a:highlight>
                <a:latin typeface="Consolas" panose="020B0609020204030204" pitchFamily="49" charset="0"/>
                <a:cs typeface="Consolas" panose="020B0609020204030204" pitchFamily="49" charset="0"/>
              </a:rPr>
              <a:t>&amp;sig</a:t>
            </a:r>
            <a:r>
              <a:rPr lang="en-US" sz="2400" b="1" u="sng" kern="0">
                <a:solidFill>
                  <a:srgbClr val="C0C0C0">
                    <a:lumMod val="50000"/>
                  </a:srgbClr>
                </a:solidFill>
                <a:latin typeface="Consolas" panose="020B0609020204030204" pitchFamily="49" charset="0"/>
                <a:cs typeface="Consolas" panose="020B0609020204030204" pitchFamily="49" charset="0"/>
              </a:rPr>
              <a:t>=</a:t>
            </a:r>
            <a:r>
              <a:rPr lang="en-US" sz="2400" u="sng" kern="0">
                <a:solidFill>
                  <a:srgbClr val="C0C0C0">
                    <a:lumMod val="50000"/>
                  </a:srgbClr>
                </a:solidFill>
                <a:latin typeface="Consolas" panose="020B0609020204030204" pitchFamily="49" charset="0"/>
                <a:cs typeface="Consolas" panose="020B0609020204030204" pitchFamily="49" charset="0"/>
              </a:rPr>
              <a:t>Z%2FRHIX5Xcg0Mq2rqI3OlWTjEg2tYkboXr1P9ZUXDtkk%3D</a:t>
            </a:r>
          </a:p>
          <a:p>
            <a:pPr marL="0" indent="0">
              <a:buNone/>
            </a:pPr>
            <a:endParaRPr lang="en-US" sz="2400" u="sng" kern="0">
              <a:solidFill>
                <a:srgbClr val="8DACD0">
                  <a:lumMod val="75000"/>
                </a:srgbClr>
              </a:solidFill>
              <a:latin typeface="Consolas" panose="020B0609020204030204" pitchFamily="49" charset="0"/>
              <a:cs typeface="Consolas" panose="020B0609020204030204" pitchFamily="49" charset="0"/>
            </a:endParaRPr>
          </a:p>
          <a:p>
            <a:pPr marL="0" indent="0">
              <a:buNone/>
            </a:pPr>
            <a:r>
              <a:rPr lang="en-US" sz="2300" u="sng" kern="0">
                <a:solidFill>
                  <a:srgbClr val="C0C0C0">
                    <a:lumMod val="50000"/>
                  </a:srgbClr>
                </a:solidFill>
                <a:latin typeface="Consolas" panose="020B0609020204030204" pitchFamily="49" charset="0"/>
                <a:cs typeface="Consolas" panose="020B0609020204030204" pitchFamily="49" charset="0"/>
              </a:rPr>
              <a:t>http://</a:t>
            </a:r>
            <a:r>
              <a:rPr lang="en-US" sz="2300" b="1" u="sng" kern="0">
                <a:solidFill>
                  <a:srgbClr val="FFFFFF"/>
                </a:solidFill>
                <a:highlight>
                  <a:srgbClr val="FF0000"/>
                </a:highlight>
                <a:latin typeface="Consolas" panose="020B0609020204030204" pitchFamily="49" charset="0"/>
                <a:cs typeface="Consolas" panose="020B0609020204030204" pitchFamily="49" charset="0"/>
              </a:rPr>
              <a:t>[account]</a:t>
            </a:r>
            <a:r>
              <a:rPr lang="en-US" sz="2300" u="sng" kern="0">
                <a:solidFill>
                  <a:srgbClr val="C0C0C0">
                    <a:lumMod val="50000"/>
                  </a:srgbClr>
                </a:solidFill>
                <a:latin typeface="Consolas" panose="020B0609020204030204" pitchFamily="49" charset="0"/>
                <a:cs typeface="Consolas" panose="020B0609020204030204" pitchFamily="49" charset="0"/>
              </a:rPr>
              <a:t>.blob.core.windows.net/</a:t>
            </a:r>
            <a:r>
              <a:rPr lang="en-US" sz="2300" b="1" u="sng" kern="0">
                <a:solidFill>
                  <a:srgbClr val="FFFFFF"/>
                </a:solidFill>
                <a:highlight>
                  <a:srgbClr val="FF0000"/>
                </a:highlight>
                <a:latin typeface="Consolas" panose="020B0609020204030204" pitchFamily="49" charset="0"/>
                <a:cs typeface="Consolas" panose="020B0609020204030204" pitchFamily="49" charset="0"/>
              </a:rPr>
              <a:t>[container]</a:t>
            </a:r>
            <a:r>
              <a:rPr lang="en-US" sz="2300" u="sng" kern="0">
                <a:solidFill>
                  <a:srgbClr val="C0C0C0">
                    <a:lumMod val="50000"/>
                  </a:srgbClr>
                </a:solidFill>
                <a:latin typeface="Consolas" panose="020B0609020204030204" pitchFamily="49" charset="0"/>
                <a:cs typeface="Consolas" panose="020B0609020204030204" pitchFamily="49" charset="0"/>
              </a:rPr>
              <a:t>/</a:t>
            </a:r>
            <a:r>
              <a:rPr lang="en-US" sz="2300" b="1" u="sng" kern="0">
                <a:solidFill>
                  <a:srgbClr val="FFFFFF"/>
                </a:solidFill>
                <a:highlight>
                  <a:srgbClr val="FF0000"/>
                </a:highlight>
                <a:latin typeface="Consolas" panose="020B0609020204030204" pitchFamily="49" charset="0"/>
                <a:cs typeface="Consolas" panose="020B0609020204030204" pitchFamily="49" charset="0"/>
              </a:rPr>
              <a:t>[blob]</a:t>
            </a:r>
            <a:r>
              <a:rPr lang="en-US" sz="2300" u="sng" kern="0">
                <a:solidFill>
                  <a:srgbClr val="C0C0C0">
                    <a:lumMod val="50000"/>
                  </a:srgbClr>
                </a:solidFill>
                <a:latin typeface="Consolas" panose="020B0609020204030204" pitchFamily="49" charset="0"/>
                <a:cs typeface="Consolas" panose="020B0609020204030204" pitchFamily="49" charset="0"/>
              </a:rPr>
              <a:t>?sv=</a:t>
            </a:r>
            <a:r>
              <a:rPr lang="en-US" sz="2300" b="1" u="sng" kern="0">
                <a:solidFill>
                  <a:srgbClr val="FFFFFF"/>
                </a:solidFill>
                <a:highlight>
                  <a:srgbClr val="FF0000"/>
                </a:highlight>
                <a:latin typeface="Consolas" panose="020B0609020204030204" pitchFamily="49" charset="0"/>
                <a:cs typeface="Consolas" panose="020B0609020204030204" pitchFamily="49" charset="0"/>
              </a:rPr>
              <a:t>[Storage Services Version]</a:t>
            </a:r>
            <a:r>
              <a:rPr lang="en-US" sz="2300" u="sng" kern="0">
                <a:solidFill>
                  <a:srgbClr val="C0C0C0">
                    <a:lumMod val="50000"/>
                  </a:srgbClr>
                </a:solidFill>
                <a:latin typeface="Consolas" panose="020B0609020204030204" pitchFamily="49" charset="0"/>
                <a:cs typeface="Consolas" panose="020B0609020204030204" pitchFamily="49" charset="0"/>
              </a:rPr>
              <a:t>&amp;st=</a:t>
            </a:r>
            <a:r>
              <a:rPr lang="en-US" sz="2300" b="1" u="sng" kern="0">
                <a:solidFill>
                  <a:srgbClr val="FFFFFF"/>
                </a:solidFill>
                <a:highlight>
                  <a:srgbClr val="FF0000"/>
                </a:highlight>
                <a:latin typeface="Consolas" panose="020B0609020204030204" pitchFamily="49" charset="0"/>
                <a:cs typeface="Consolas" panose="020B0609020204030204" pitchFamily="49" charset="0"/>
              </a:rPr>
              <a:t>[Start Time]</a:t>
            </a:r>
            <a:r>
              <a:rPr lang="en-US" sz="2300" u="sng" kern="0">
                <a:solidFill>
                  <a:srgbClr val="C0C0C0">
                    <a:lumMod val="50000"/>
                  </a:srgbClr>
                </a:solidFill>
                <a:latin typeface="Consolas" panose="020B0609020204030204" pitchFamily="49" charset="0"/>
                <a:cs typeface="Consolas" panose="020B0609020204030204" pitchFamily="49" charset="0"/>
              </a:rPr>
              <a:t>&amp;se=</a:t>
            </a:r>
            <a:r>
              <a:rPr lang="en-US" sz="2300" b="1" u="sng" kern="0">
                <a:solidFill>
                  <a:srgbClr val="FFFFFF"/>
                </a:solidFill>
                <a:highlight>
                  <a:srgbClr val="FF0000"/>
                </a:highlight>
                <a:latin typeface="Consolas" panose="020B0609020204030204" pitchFamily="49" charset="0"/>
                <a:cs typeface="Consolas" panose="020B0609020204030204" pitchFamily="49" charset="0"/>
              </a:rPr>
              <a:t>[Expiry</a:t>
            </a:r>
            <a:r>
              <a:rPr lang="en-US" sz="2300" u="sng" kern="0">
                <a:solidFill>
                  <a:srgbClr val="FFFFFF"/>
                </a:solidFill>
                <a:highlight>
                  <a:srgbClr val="FF0000"/>
                </a:highlight>
                <a:latin typeface="Consolas" panose="020B0609020204030204" pitchFamily="49" charset="0"/>
                <a:cs typeface="Consolas" panose="020B0609020204030204" pitchFamily="49" charset="0"/>
              </a:rPr>
              <a:t> </a:t>
            </a:r>
            <a:r>
              <a:rPr lang="en-US" sz="2300" b="1" u="sng" kern="0">
                <a:solidFill>
                  <a:srgbClr val="FFFFFF"/>
                </a:solidFill>
                <a:highlight>
                  <a:srgbClr val="FF0000"/>
                </a:highlight>
                <a:latin typeface="Consolas" panose="020B0609020204030204" pitchFamily="49" charset="0"/>
                <a:cs typeface="Consolas" panose="020B0609020204030204" pitchFamily="49" charset="0"/>
              </a:rPr>
              <a:t>Time]</a:t>
            </a:r>
            <a:r>
              <a:rPr lang="en-US" sz="2300" u="sng" kern="0">
                <a:solidFill>
                  <a:srgbClr val="C0C0C0">
                    <a:lumMod val="50000"/>
                  </a:srgbClr>
                </a:solidFill>
                <a:latin typeface="Consolas" panose="020B0609020204030204" pitchFamily="49" charset="0"/>
                <a:cs typeface="Consolas" panose="020B0609020204030204" pitchFamily="49" charset="0"/>
              </a:rPr>
              <a:t>&amp;sr=</a:t>
            </a:r>
            <a:r>
              <a:rPr lang="en-US" sz="2300" b="1" u="sng" kern="0">
                <a:solidFill>
                  <a:srgbClr val="FFFFFF"/>
                </a:solidFill>
                <a:highlight>
                  <a:srgbClr val="FF0000"/>
                </a:highlight>
                <a:latin typeface="Consolas" panose="020B0609020204030204" pitchFamily="49" charset="0"/>
                <a:cs typeface="Consolas" panose="020B0609020204030204" pitchFamily="49" charset="0"/>
              </a:rPr>
              <a:t>[Resource]</a:t>
            </a:r>
            <a:r>
              <a:rPr lang="en-US" sz="2300" u="sng" kern="0">
                <a:solidFill>
                  <a:srgbClr val="C0C0C0">
                    <a:lumMod val="50000"/>
                  </a:srgbClr>
                </a:solidFill>
                <a:latin typeface="Consolas" panose="020B0609020204030204" pitchFamily="49" charset="0"/>
                <a:cs typeface="Consolas" panose="020B0609020204030204" pitchFamily="49" charset="0"/>
              </a:rPr>
              <a:t>&amp;sr=</a:t>
            </a:r>
            <a:r>
              <a:rPr lang="en-US" sz="2300" b="1" u="sng" kern="0">
                <a:solidFill>
                  <a:srgbClr val="FFFFFF"/>
                </a:solidFill>
                <a:highlight>
                  <a:srgbClr val="FF0000"/>
                </a:highlight>
                <a:latin typeface="Consolas" panose="020B0609020204030204" pitchFamily="49" charset="0"/>
                <a:cs typeface="Consolas" panose="020B0609020204030204" pitchFamily="49" charset="0"/>
              </a:rPr>
              <a:t>[Permissions</a:t>
            </a:r>
            <a:r>
              <a:rPr lang="en-US" sz="2300" u="sng" kern="0">
                <a:solidFill>
                  <a:srgbClr val="8DACD0">
                    <a:lumMod val="40000"/>
                    <a:lumOff val="60000"/>
                  </a:srgbClr>
                </a:solidFill>
                <a:highlight>
                  <a:srgbClr val="FF0000"/>
                </a:highlight>
                <a:latin typeface="Consolas" panose="020B0609020204030204" pitchFamily="49" charset="0"/>
                <a:cs typeface="Consolas" panose="020B0609020204030204" pitchFamily="49" charset="0"/>
              </a:rPr>
              <a:t> </a:t>
            </a:r>
            <a:r>
              <a:rPr lang="en-US" sz="2300" b="1" u="sng" kern="0">
                <a:solidFill>
                  <a:srgbClr val="FFFFFF"/>
                </a:solidFill>
                <a:highlight>
                  <a:srgbClr val="FF0000"/>
                </a:highlight>
                <a:latin typeface="Consolas" panose="020B0609020204030204" pitchFamily="49" charset="0"/>
                <a:cs typeface="Consolas" panose="020B0609020204030204" pitchFamily="49" charset="0"/>
              </a:rPr>
              <a:t>Granted]</a:t>
            </a:r>
            <a:r>
              <a:rPr lang="en-US" sz="2300" u="sng" kern="0">
                <a:solidFill>
                  <a:srgbClr val="C0C0C0">
                    <a:lumMod val="50000"/>
                  </a:srgbClr>
                </a:solidFill>
                <a:latin typeface="Consolas" panose="020B0609020204030204" pitchFamily="49" charset="0"/>
                <a:cs typeface="Consolas" panose="020B0609020204030204" pitchFamily="49" charset="0"/>
              </a:rPr>
              <a:t>&amp;si=</a:t>
            </a:r>
            <a:r>
              <a:rPr lang="en-US" sz="2300" b="1" u="sng" kern="0">
                <a:solidFill>
                  <a:srgbClr val="FFFFFF"/>
                </a:solidFill>
                <a:highlight>
                  <a:srgbClr val="FF0000"/>
                </a:highlight>
                <a:latin typeface="Consolas" panose="020B0609020204030204" pitchFamily="49" charset="0"/>
                <a:cs typeface="Consolas" panose="020B0609020204030204" pitchFamily="49" charset="0"/>
              </a:rPr>
              <a:t>[nameofpolicy]</a:t>
            </a:r>
            <a:r>
              <a:rPr lang="en-US" sz="2300" u="sng" kern="0">
                <a:solidFill>
                  <a:srgbClr val="C0C0C0">
                    <a:lumMod val="50000"/>
                  </a:srgbClr>
                </a:solidFill>
                <a:latin typeface="Consolas" panose="020B0609020204030204" pitchFamily="49" charset="0"/>
                <a:cs typeface="Consolas" panose="020B0609020204030204" pitchFamily="49" charset="0"/>
              </a:rPr>
              <a:t>&amp;sig=</a:t>
            </a:r>
            <a:r>
              <a:rPr lang="en-US" sz="2300" b="1" u="sng" kern="0">
                <a:solidFill>
                  <a:srgbClr val="FFFFFF"/>
                </a:solidFill>
                <a:highlight>
                  <a:srgbClr val="FF0000"/>
                </a:highlight>
                <a:latin typeface="Consolas" panose="020B0609020204030204" pitchFamily="49" charset="0"/>
                <a:cs typeface="Consolas" panose="020B0609020204030204" pitchFamily="49" charset="0"/>
              </a:rPr>
              <a:t>[HMAC-SHA256</a:t>
            </a:r>
            <a:r>
              <a:rPr lang="en-US" sz="2300" u="sng" kern="0">
                <a:solidFill>
                  <a:srgbClr val="FFFFFF"/>
                </a:solidFill>
                <a:highlight>
                  <a:srgbClr val="FF0000"/>
                </a:highlight>
                <a:latin typeface="Consolas" panose="020B0609020204030204" pitchFamily="49" charset="0"/>
                <a:cs typeface="Consolas" panose="020B0609020204030204" pitchFamily="49" charset="0"/>
              </a:rPr>
              <a:t> </a:t>
            </a:r>
            <a:r>
              <a:rPr lang="en-US" sz="2300" b="1" u="sng" kern="0">
                <a:solidFill>
                  <a:srgbClr val="FFFFFF"/>
                </a:solidFill>
                <a:highlight>
                  <a:srgbClr val="FF0000"/>
                </a:highlight>
                <a:latin typeface="Consolas" panose="020B0609020204030204" pitchFamily="49" charset="0"/>
                <a:cs typeface="Consolas" panose="020B0609020204030204" pitchFamily="49" charset="0"/>
              </a:rPr>
              <a:t>value]</a:t>
            </a:r>
          </a:p>
        </p:txBody>
      </p:sp>
    </p:spTree>
    <p:extLst>
      <p:ext uri="{BB962C8B-B14F-4D97-AF65-F5344CB8AC3E}">
        <p14:creationId xmlns:p14="http://schemas.microsoft.com/office/powerpoint/2010/main" val="594911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978E-B09A-48BE-B806-1057FC676B4D}"/>
              </a:ext>
            </a:extLst>
          </p:cNvPr>
          <p:cNvSpPr>
            <a:spLocks noGrp="1"/>
          </p:cNvSpPr>
          <p:nvPr>
            <p:ph type="title"/>
          </p:nvPr>
        </p:nvSpPr>
        <p:spPr/>
        <p:txBody>
          <a:bodyPr/>
          <a:lstStyle/>
          <a:p>
            <a:r>
              <a:rPr lang="en-US"/>
              <a:t>Stored Access Policies</a:t>
            </a:r>
          </a:p>
        </p:txBody>
      </p:sp>
      <p:sp>
        <p:nvSpPr>
          <p:cNvPr id="4" name="Content Placeholder 2">
            <a:extLst>
              <a:ext uri="{FF2B5EF4-FFF2-40B4-BE49-F238E27FC236}">
                <a16:creationId xmlns:a16="http://schemas.microsoft.com/office/drawing/2014/main" id="{5991569E-8088-4BE6-B558-EB86D18853A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Stored access policies allow you to have granular control over a set of shared access signatures</a:t>
            </a:r>
          </a:p>
          <a:p>
            <a:pPr lvl="1"/>
            <a:r>
              <a:rPr lang="en-US" kern="0">
                <a:solidFill>
                  <a:srgbClr val="000000"/>
                </a:solidFill>
              </a:rPr>
              <a:t>The signature lifetime and permissions are stored in the policy as opposed to the URL</a:t>
            </a:r>
          </a:p>
          <a:p>
            <a:pPr lvl="1"/>
            <a:r>
              <a:rPr lang="en-US" kern="0">
                <a:solidFill>
                  <a:srgbClr val="000000"/>
                </a:solidFill>
              </a:rPr>
              <a:t>You can modify the properties in the policy, and the changes are automatically propagated to all signatures generated from the policy</a:t>
            </a:r>
          </a:p>
          <a:p>
            <a:pPr lvl="1"/>
            <a:r>
              <a:rPr lang="en-US" kern="0">
                <a:solidFill>
                  <a:srgbClr val="000000"/>
                </a:solidFill>
              </a:rPr>
              <a:t>You can also invalidated all signatures generated from a policy</a:t>
            </a:r>
          </a:p>
          <a:p>
            <a:r>
              <a:rPr lang="en-US" kern="0">
                <a:solidFill>
                  <a:srgbClr val="000000"/>
                </a:solidFill>
              </a:rPr>
              <a:t>A Container, Queue, or Table can have up to five stored access policies</a:t>
            </a:r>
          </a:p>
        </p:txBody>
      </p:sp>
    </p:spTree>
    <p:extLst>
      <p:ext uri="{BB962C8B-B14F-4D97-AF65-F5344CB8AC3E}">
        <p14:creationId xmlns:p14="http://schemas.microsoft.com/office/powerpoint/2010/main" val="1303987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DEBE-8E58-4F53-B96A-0D6FAE858E75}"/>
              </a:ext>
            </a:extLst>
          </p:cNvPr>
          <p:cNvSpPr>
            <a:spLocks noGrp="1"/>
          </p:cNvSpPr>
          <p:nvPr>
            <p:ph type="title"/>
          </p:nvPr>
        </p:nvSpPr>
        <p:spPr/>
        <p:txBody>
          <a:bodyPr/>
          <a:lstStyle/>
          <a:p>
            <a:r>
              <a:rPr lang="en-US"/>
              <a:t>Generating Shared Access Signatures from Policies</a:t>
            </a:r>
          </a:p>
        </p:txBody>
      </p:sp>
      <p:sp>
        <p:nvSpPr>
          <p:cNvPr id="4" name="Content Placeholder 2">
            <a:extLst>
              <a:ext uri="{FF2B5EF4-FFF2-40B4-BE49-F238E27FC236}">
                <a16:creationId xmlns:a16="http://schemas.microsoft.com/office/drawing/2014/main" id="{B1E7F96D-061A-4C4B-93FC-70122C85D025}"/>
              </a:ext>
            </a:extLst>
          </p:cNvPr>
          <p:cNvSpPr txBox="1">
            <a:spLocks/>
          </p:cNvSpPr>
          <p:nvPr/>
        </p:nvSpPr>
        <p:spPr>
          <a:xfrm>
            <a:off x="636814" y="1021215"/>
            <a:ext cx="94651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altLang="en-US" sz="1800" kern="0">
                <a:solidFill>
                  <a:srgbClr val="008000"/>
                </a:solidFill>
                <a:latin typeface="Consolas" panose="020B0609020204030204" pitchFamily="49" charset="0"/>
                <a:cs typeface="Consolas" panose="020B0609020204030204" pitchFamily="49" charset="0"/>
              </a:rPr>
              <a:t>// Get a reference to the container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var container = blobClient.GetContainerReference(</a:t>
            </a:r>
            <a:r>
              <a:rPr lang="en-US" altLang="en-US" sz="1800" kern="0">
                <a:solidFill>
                  <a:srgbClr val="A31515"/>
                </a:solidFill>
                <a:latin typeface="Consolas" panose="020B0609020204030204" pitchFamily="49" charset="0"/>
                <a:cs typeface="Consolas" panose="020B0609020204030204" pitchFamily="49" charset="0"/>
              </a:rPr>
              <a:t>“files"</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container.CreateIfNotExists(); </a:t>
            </a:r>
          </a:p>
          <a:p>
            <a:pPr marL="0" indent="0">
              <a:buNone/>
            </a:pPr>
            <a:endParaRPr lang="en-US" altLang="en-US" sz="1800" kern="0">
              <a:solidFill>
                <a:srgbClr val="000000"/>
              </a:solidFill>
              <a:latin typeface="Consolas" panose="020B0609020204030204" pitchFamily="49" charset="0"/>
              <a:cs typeface="Consolas" panose="020B0609020204030204" pitchFamily="49" charset="0"/>
            </a:endParaRPr>
          </a:p>
          <a:p>
            <a:pPr marL="0" indent="0">
              <a:buNone/>
            </a:pPr>
            <a:r>
              <a:rPr lang="en-US" altLang="en-US" sz="1800" kern="0">
                <a:solidFill>
                  <a:srgbClr val="008000"/>
                </a:solidFill>
                <a:latin typeface="Consolas" panose="020B0609020204030204" pitchFamily="49" charset="0"/>
                <a:cs typeface="Consolas" panose="020B0609020204030204" pitchFamily="49" charset="0"/>
              </a:rPr>
              <a:t>// Create blob container permissions</a:t>
            </a:r>
          </a:p>
          <a:p>
            <a:pPr marL="0" indent="0">
              <a:buNone/>
            </a:pPr>
            <a:r>
              <a:rPr lang="en-US" altLang="en-US" sz="1800" kern="0">
                <a:solidFill>
                  <a:srgbClr val="000000"/>
                </a:solidFill>
                <a:latin typeface="Consolas" panose="020B0609020204030204" pitchFamily="49" charset="0"/>
                <a:cs typeface="Consolas" panose="020B0609020204030204" pitchFamily="49" charset="0"/>
              </a:rPr>
              <a:t>var blobPermissions = </a:t>
            </a:r>
            <a:r>
              <a:rPr lang="en-US" altLang="en-US" sz="1800" kern="0">
                <a:solidFill>
                  <a:srgbClr val="0000FF"/>
                </a:solidFill>
                <a:latin typeface="Consolas" panose="020B0609020204030204" pitchFamily="49" charset="0"/>
                <a:cs typeface="Consolas" panose="020B0609020204030204" pitchFamily="49" charset="0"/>
              </a:rPr>
              <a:t>new</a:t>
            </a:r>
            <a:r>
              <a:rPr lang="en-US" altLang="en-US" sz="1800" kern="0">
                <a:solidFill>
                  <a:srgbClr val="000000"/>
                </a:solidFill>
                <a:latin typeface="Consolas" panose="020B0609020204030204" pitchFamily="49" charset="0"/>
                <a:cs typeface="Consolas" panose="020B0609020204030204" pitchFamily="49" charset="0"/>
              </a:rPr>
              <a:t> BlobContainerPermissions(); blobPermissions.SharedAccessPolicies.Add(</a:t>
            </a:r>
            <a:r>
              <a:rPr lang="en-US" altLang="en-US" sz="1800" kern="0">
                <a:solidFill>
                  <a:srgbClr val="A31515"/>
                </a:solidFill>
                <a:latin typeface="Consolas" panose="020B0609020204030204" pitchFamily="49" charset="0"/>
                <a:cs typeface="Consolas" panose="020B0609020204030204" pitchFamily="49" charset="0"/>
              </a:rPr>
              <a:t>"mypolicy"</a:t>
            </a:r>
            <a:r>
              <a:rPr lang="en-US" altLang="en-US" sz="1800" kern="0">
                <a:solidFill>
                  <a:srgbClr val="000000"/>
                </a:solidFill>
                <a:latin typeface="Consolas" panose="020B0609020204030204" pitchFamily="49" charset="0"/>
                <a:cs typeface="Consolas" panose="020B0609020204030204" pitchFamily="49" charset="0"/>
              </a:rPr>
              <a:t>, </a:t>
            </a:r>
            <a:r>
              <a:rPr lang="en-US" altLang="en-US" sz="1800" kern="0">
                <a:solidFill>
                  <a:srgbClr val="0000FF"/>
                </a:solidFill>
                <a:latin typeface="Consolas" panose="020B0609020204030204" pitchFamily="49" charset="0"/>
                <a:cs typeface="Consolas" panose="020B0609020204030204" pitchFamily="49" charset="0"/>
              </a:rPr>
              <a:t>new</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SharedAccessBlobPolicy() { </a:t>
            </a:r>
            <a:endParaRPr lang="en-US" altLang="en-US" sz="1800" kern="0">
              <a:solidFill>
                <a:srgbClr val="008000"/>
              </a:solidFill>
              <a:latin typeface="Consolas" panose="020B0609020204030204" pitchFamily="49" charset="0"/>
              <a:cs typeface="Consolas" panose="020B0609020204030204" pitchFamily="49" charset="0"/>
            </a:endParaRPr>
          </a:p>
          <a:p>
            <a:pPr marL="284163" lvl="1" indent="0">
              <a:buNone/>
            </a:pPr>
            <a:r>
              <a:rPr lang="en-US" altLang="en-US" sz="1800" kern="0">
                <a:solidFill>
                  <a:srgbClr val="000000"/>
                </a:solidFill>
                <a:latin typeface="Consolas" panose="020B0609020204030204" pitchFamily="49" charset="0"/>
                <a:cs typeface="Consolas" panose="020B0609020204030204" pitchFamily="49" charset="0"/>
              </a:rPr>
              <a:t>        SharedAccessExpiryTime =        DateTime.UtcNow.AddHours(10),</a:t>
            </a:r>
          </a:p>
          <a:p>
            <a:pPr marL="284163" lvl="1" indent="0">
              <a:buNone/>
            </a:pPr>
            <a:r>
              <a:rPr lang="en-US" altLang="en-US" sz="1800" kern="0">
                <a:solidFill>
                  <a:srgbClr val="000000"/>
                </a:solidFill>
                <a:latin typeface="Consolas" panose="020B0609020204030204" pitchFamily="49" charset="0"/>
                <a:cs typeface="Consolas" panose="020B0609020204030204" pitchFamily="49" charset="0"/>
              </a:rPr>
              <a:t>        Permissions = SharedAccessBlobPermissions.Read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blobPermissions.PublicAccess = BlobContainerPublicAccessType.Off; </a:t>
            </a:r>
            <a:endParaRPr lang="en-US" sz="1400" kern="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25359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3813-3D14-43CB-970B-E8468C8D303B}"/>
              </a:ext>
            </a:extLst>
          </p:cNvPr>
          <p:cNvSpPr>
            <a:spLocks noGrp="1"/>
          </p:cNvSpPr>
          <p:nvPr>
            <p:ph type="title"/>
          </p:nvPr>
        </p:nvSpPr>
        <p:spPr/>
        <p:txBody>
          <a:bodyPr/>
          <a:lstStyle/>
          <a:p>
            <a:r>
              <a:rPr lang="en-US"/>
              <a:t>Generating Shared Access Signatures from Policies</a:t>
            </a:r>
          </a:p>
        </p:txBody>
      </p:sp>
      <p:sp>
        <p:nvSpPr>
          <p:cNvPr id="4" name="Content Placeholder 2">
            <a:extLst>
              <a:ext uri="{FF2B5EF4-FFF2-40B4-BE49-F238E27FC236}">
                <a16:creationId xmlns:a16="http://schemas.microsoft.com/office/drawing/2014/main" id="{C4D8117A-DCA5-401A-9808-23FD26A89969}"/>
              </a:ext>
            </a:extLst>
          </p:cNvPr>
          <p:cNvSpPr txBox="1">
            <a:spLocks/>
          </p:cNvSpPr>
          <p:nvPr/>
        </p:nvSpPr>
        <p:spPr>
          <a:xfrm>
            <a:off x="751114" y="1021215"/>
            <a:ext cx="93508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altLang="en-US" sz="1800" kern="0">
                <a:solidFill>
                  <a:srgbClr val="008000"/>
                </a:solidFill>
                <a:latin typeface="Consolas" panose="020B0609020204030204" pitchFamily="49" charset="0"/>
                <a:cs typeface="Consolas" panose="020B0609020204030204" pitchFamily="49" charset="0"/>
              </a:rPr>
              <a:t>// Set the permission policy on the container.</a:t>
            </a:r>
            <a:r>
              <a:rPr lang="en-US" altLang="en-US" sz="1800" kern="0">
                <a:solidFill>
                  <a:srgbClr val="000000"/>
                </a:solidFill>
                <a:latin typeface="Consolas" panose="020B0609020204030204" pitchFamily="49" charset="0"/>
                <a:cs typeface="Consolas" panose="020B0609020204030204" pitchFamily="49" charset="0"/>
              </a:rPr>
              <a:t> container.SetPermissions(blobPermissions); </a:t>
            </a:r>
          </a:p>
          <a:p>
            <a:pPr marL="0" indent="0">
              <a:buNone/>
            </a:pPr>
            <a:endParaRPr lang="en-US" altLang="en-US" sz="1800" kern="0">
              <a:solidFill>
                <a:srgbClr val="000000"/>
              </a:solidFill>
              <a:latin typeface="Consolas" panose="020B0609020204030204" pitchFamily="49" charset="0"/>
              <a:cs typeface="Consolas" panose="020B0609020204030204" pitchFamily="49" charset="0"/>
            </a:endParaRPr>
          </a:p>
          <a:p>
            <a:pPr marL="0" indent="0">
              <a:buNone/>
            </a:pPr>
            <a:r>
              <a:rPr lang="en-US" altLang="en-US" sz="1800" kern="0">
                <a:solidFill>
                  <a:srgbClr val="008000"/>
                </a:solidFill>
                <a:latin typeface="Consolas" panose="020B0609020204030204" pitchFamily="49" charset="0"/>
                <a:cs typeface="Consolas" panose="020B0609020204030204" pitchFamily="49" charset="0"/>
              </a:rPr>
              <a:t>// Get a reference to the container for the shared access signature</a:t>
            </a:r>
          </a:p>
          <a:p>
            <a:pPr marL="0" indent="0">
              <a:buNone/>
            </a:pPr>
            <a:r>
              <a:rPr lang="en-US" altLang="en-US" sz="1800" kern="0">
                <a:solidFill>
                  <a:srgbClr val="000000"/>
                </a:solidFill>
                <a:latin typeface="Consolas" panose="020B0609020204030204" pitchFamily="49" charset="0"/>
                <a:cs typeface="Consolas" panose="020B0609020204030204" pitchFamily="49" charset="0"/>
              </a:rPr>
              <a:t>var container = blobClient.GetContainerReference(</a:t>
            </a:r>
            <a:r>
              <a:rPr lang="en-US" altLang="en-US" sz="1800" kern="0">
                <a:solidFill>
                  <a:srgbClr val="A31515"/>
                </a:solidFill>
                <a:latin typeface="Consolas" panose="020B0609020204030204" pitchFamily="49" charset="0"/>
                <a:cs typeface="Consolas" panose="020B0609020204030204" pitchFamily="49" charset="0"/>
              </a:rPr>
              <a:t>“files"</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container.CreateIfNotExists(); </a:t>
            </a:r>
          </a:p>
          <a:p>
            <a:pPr marL="0" indent="0">
              <a:buNone/>
            </a:pPr>
            <a:endParaRPr lang="en-US" altLang="en-US" sz="1800" kern="0">
              <a:solidFill>
                <a:srgbClr val="008000"/>
              </a:solidFill>
              <a:latin typeface="Consolas" panose="020B0609020204030204" pitchFamily="49" charset="0"/>
              <a:cs typeface="Consolas" panose="020B0609020204030204" pitchFamily="49" charset="0"/>
            </a:endParaRPr>
          </a:p>
          <a:p>
            <a:pPr marL="0" indent="0">
              <a:buNone/>
            </a:pPr>
            <a:r>
              <a:rPr lang="en-US" altLang="en-US" sz="1800" kern="0">
                <a:solidFill>
                  <a:srgbClr val="008000"/>
                </a:solidFill>
                <a:latin typeface="Consolas" panose="020B0609020204030204" pitchFamily="49" charset="0"/>
                <a:cs typeface="Consolas" panose="020B0609020204030204" pitchFamily="49" charset="0"/>
              </a:rPr>
              <a:t>// Get the shared access signature to share with users.</a:t>
            </a:r>
            <a:r>
              <a:rPr lang="en-US" altLang="en-US" sz="1800" kern="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a:solidFill>
                  <a:srgbClr val="0000FF"/>
                </a:solidFill>
                <a:latin typeface="Consolas" panose="020B0609020204030204" pitchFamily="49" charset="0"/>
                <a:cs typeface="Consolas" panose="020B0609020204030204" pitchFamily="49" charset="0"/>
              </a:rPr>
              <a:t>string</a:t>
            </a:r>
            <a:r>
              <a:rPr lang="en-US" altLang="en-US" sz="1800" kern="0">
                <a:solidFill>
                  <a:srgbClr val="000000"/>
                </a:solidFill>
                <a:latin typeface="Consolas" panose="020B0609020204030204" pitchFamily="49" charset="0"/>
                <a:cs typeface="Consolas" panose="020B0609020204030204" pitchFamily="49" charset="0"/>
              </a:rPr>
              <a:t> sasToken = container.GetSharedAccessSignature(</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r>
              <a:rPr lang="en-US" altLang="en-US" sz="1800" kern="0">
                <a:solidFill>
                  <a:srgbClr val="0000FF"/>
                </a:solidFill>
                <a:latin typeface="Consolas" panose="020B0609020204030204" pitchFamily="49" charset="0"/>
                <a:cs typeface="Consolas" panose="020B0609020204030204" pitchFamily="49" charset="0"/>
              </a:rPr>
              <a:t>new</a:t>
            </a:r>
            <a:r>
              <a:rPr lang="en-US" altLang="en-US" sz="1800" kern="0">
                <a:solidFill>
                  <a:srgbClr val="000000"/>
                </a:solidFill>
                <a:latin typeface="Consolas" panose="020B0609020204030204" pitchFamily="49" charset="0"/>
                <a:cs typeface="Consolas" panose="020B0609020204030204" pitchFamily="49" charset="0"/>
              </a:rPr>
              <a:t> SharedAccessBlobPolicy(), </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r>
              <a:rPr lang="en-US" altLang="en-US" sz="1800" kern="0">
                <a:solidFill>
                  <a:srgbClr val="A31515"/>
                </a:solidFill>
                <a:latin typeface="Consolas" panose="020B0609020204030204" pitchFamily="49" charset="0"/>
                <a:cs typeface="Consolas" panose="020B0609020204030204" pitchFamily="49" charset="0"/>
              </a:rPr>
              <a:t>"mypolicy“</a:t>
            </a:r>
          </a:p>
          <a:p>
            <a:pPr marL="0" indent="0">
              <a:buNone/>
            </a:pPr>
            <a:r>
              <a:rPr lang="en-US" altLang="en-US" sz="1800" kern="0">
                <a:solidFill>
                  <a:srgbClr val="000000"/>
                </a:solidFill>
                <a:latin typeface="Consolas" panose="020B0609020204030204" pitchFamily="49" charset="0"/>
                <a:cs typeface="Consolas" panose="020B0609020204030204" pitchFamily="49" charset="0"/>
              </a:rPr>
              <a:t>); </a:t>
            </a:r>
          </a:p>
          <a:p>
            <a:endParaRPr lang="en-US" sz="1400" kern="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8334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6C47-0341-4CC9-B9E9-4B21CF67A7C9}"/>
              </a:ext>
            </a:extLst>
          </p:cNvPr>
          <p:cNvSpPr>
            <a:spLocks noGrp="1"/>
          </p:cNvSpPr>
          <p:nvPr>
            <p:ph type="title"/>
          </p:nvPr>
        </p:nvSpPr>
        <p:spPr/>
        <p:txBody>
          <a:bodyPr/>
          <a:lstStyle/>
          <a:p>
            <a:r>
              <a:rPr lang="en-US"/>
              <a:t>Lesson 3: Configuring Azure Storage Accounts</a:t>
            </a:r>
          </a:p>
        </p:txBody>
      </p:sp>
      <p:sp>
        <p:nvSpPr>
          <p:cNvPr id="3" name="Text Placeholder 2">
            <a:extLst>
              <a:ext uri="{FF2B5EF4-FFF2-40B4-BE49-F238E27FC236}">
                <a16:creationId xmlns:a16="http://schemas.microsoft.com/office/drawing/2014/main" id="{D3778B7C-2B5B-4F96-AF8D-47381D0BF52A}"/>
              </a:ext>
            </a:extLst>
          </p:cNvPr>
          <p:cNvSpPr>
            <a:spLocks noGrp="1"/>
          </p:cNvSpPr>
          <p:nvPr>
            <p:ph type="body" idx="1"/>
          </p:nvPr>
        </p:nvSpPr>
        <p:spPr/>
        <p:txBody>
          <a:bodyPr/>
          <a:lstStyle/>
          <a:p>
            <a:r>
              <a:rPr lang="en-US"/>
              <a:t>Azure Content Delivery Network (CDN)
Cross-Origin Resource Sharing</a:t>
            </a:r>
          </a:p>
        </p:txBody>
      </p:sp>
    </p:spTree>
    <p:extLst>
      <p:ext uri="{BB962C8B-B14F-4D97-AF65-F5344CB8AC3E}">
        <p14:creationId xmlns:p14="http://schemas.microsoft.com/office/powerpoint/2010/main" val="131813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49D2-D528-4866-B14A-3F35AB3AAA5A}"/>
              </a:ext>
            </a:extLst>
          </p:cNvPr>
          <p:cNvSpPr>
            <a:spLocks noGrp="1"/>
          </p:cNvSpPr>
          <p:nvPr>
            <p:ph type="title"/>
          </p:nvPr>
        </p:nvSpPr>
        <p:spPr/>
        <p:txBody>
          <a:bodyPr/>
          <a:lstStyle/>
          <a:p>
            <a:r>
              <a:rPr lang="en-US"/>
              <a:t>Azure Storage</a:t>
            </a:r>
          </a:p>
        </p:txBody>
      </p:sp>
      <p:sp>
        <p:nvSpPr>
          <p:cNvPr id="4" name="Content Placeholder 2">
            <a:extLst>
              <a:ext uri="{FF2B5EF4-FFF2-40B4-BE49-F238E27FC236}">
                <a16:creationId xmlns:a16="http://schemas.microsoft.com/office/drawing/2014/main" id="{0219415A-E51E-4485-BF2E-215648B52EC1}"/>
              </a:ext>
            </a:extLst>
          </p:cNvPr>
          <p:cNvSpPr txBox="1">
            <a:spLocks/>
          </p:cNvSpPr>
          <p:nvPr/>
        </p:nvSpPr>
        <p:spPr>
          <a:xfrm>
            <a:off x="613833" y="1084386"/>
            <a:ext cx="106855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 Azure Storage services allow you to store records, files, and simple requests in a flexible, managed, and scalable solution</a:t>
            </a:r>
          </a:p>
          <a:p>
            <a:r>
              <a:rPr lang="en-US" kern="0">
                <a:solidFill>
                  <a:srgbClr val="000000"/>
                </a:solidFill>
              </a:rPr>
              <a:t>Separating the storage of your data from your application allows more flexibility when planning and scaling different aspects of your cloud application scenario(s)</a:t>
            </a:r>
          </a:p>
          <a:p>
            <a:r>
              <a:rPr lang="en-US" kern="0">
                <a:solidFill>
                  <a:srgbClr val="000000"/>
                </a:solidFill>
              </a:rPr>
              <a:t>Storage services are massively scalable which allows you to store large sets of data without being forced to plan partitioning and sharding of your data</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765412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910B-C031-4D8F-BFDA-6CD1FA4BBE0D}"/>
              </a:ext>
            </a:extLst>
          </p:cNvPr>
          <p:cNvSpPr>
            <a:spLocks noGrp="1"/>
          </p:cNvSpPr>
          <p:nvPr>
            <p:ph type="title"/>
          </p:nvPr>
        </p:nvSpPr>
        <p:spPr/>
        <p:txBody>
          <a:bodyPr/>
          <a:lstStyle/>
          <a:p>
            <a:r>
              <a:rPr lang="en-US"/>
              <a:t>Azure Content Delivery Network (CDN)</a:t>
            </a:r>
          </a:p>
        </p:txBody>
      </p:sp>
      <p:sp>
        <p:nvSpPr>
          <p:cNvPr id="4" name="Content Placeholder 2">
            <a:extLst>
              <a:ext uri="{FF2B5EF4-FFF2-40B4-BE49-F238E27FC236}">
                <a16:creationId xmlns:a16="http://schemas.microsoft.com/office/drawing/2014/main" id="{8EB82350-233F-4306-9353-2DB331827E0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Caches static content at edge servers</a:t>
            </a:r>
          </a:p>
          <a:p>
            <a:pPr lvl="1"/>
            <a:r>
              <a:rPr lang="en-US" kern="0">
                <a:solidFill>
                  <a:srgbClr val="000000"/>
                </a:solidFill>
              </a:rPr>
              <a:t>User requests are distributed across edge servers</a:t>
            </a:r>
          </a:p>
          <a:p>
            <a:r>
              <a:rPr lang="en-US" kern="0">
                <a:solidFill>
                  <a:srgbClr val="000000"/>
                </a:solidFill>
              </a:rPr>
              <a:t>Used to scale Web Application globally</a:t>
            </a:r>
          </a:p>
          <a:p>
            <a:pPr lvl="1"/>
            <a:r>
              <a:rPr lang="en-US" kern="0">
                <a:solidFill>
                  <a:srgbClr val="000000"/>
                </a:solidFill>
              </a:rPr>
              <a:t>Increase Web Application performance</a:t>
            </a:r>
          </a:p>
          <a:p>
            <a:r>
              <a:rPr lang="en-US" kern="0">
                <a:solidFill>
                  <a:srgbClr val="000000"/>
                </a:solidFill>
              </a:rPr>
              <a:t>Default caching to a time-to-live (TTL) of 7 days</a:t>
            </a:r>
          </a:p>
          <a:p>
            <a:r>
              <a:rPr lang="en-US" kern="0">
                <a:solidFill>
                  <a:srgbClr val="000000"/>
                </a:solidFill>
              </a:rPr>
              <a:t>HTTP/2 Support</a:t>
            </a:r>
          </a:p>
          <a:p>
            <a:r>
              <a:rPr lang="en-US" kern="0">
                <a:solidFill>
                  <a:srgbClr val="000000"/>
                </a:solidFill>
              </a:rPr>
              <a:t>Content restriction by country</a:t>
            </a:r>
          </a:p>
        </p:txBody>
      </p:sp>
    </p:spTree>
    <p:extLst>
      <p:ext uri="{BB962C8B-B14F-4D97-AF65-F5344CB8AC3E}">
        <p14:creationId xmlns:p14="http://schemas.microsoft.com/office/powerpoint/2010/main" val="2205573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B148-862F-40F9-974C-5691E000639B}"/>
              </a:ext>
            </a:extLst>
          </p:cNvPr>
          <p:cNvSpPr>
            <a:spLocks noGrp="1"/>
          </p:cNvSpPr>
          <p:nvPr>
            <p:ph type="title"/>
          </p:nvPr>
        </p:nvSpPr>
        <p:spPr/>
        <p:txBody>
          <a:bodyPr/>
          <a:lstStyle/>
          <a:p>
            <a:r>
              <a:rPr lang="en-US"/>
              <a:t>Azure CDN</a:t>
            </a:r>
          </a:p>
        </p:txBody>
      </p:sp>
      <p:sp>
        <p:nvSpPr>
          <p:cNvPr id="4" name="Content Placeholder 2">
            <a:extLst>
              <a:ext uri="{FF2B5EF4-FFF2-40B4-BE49-F238E27FC236}">
                <a16:creationId xmlns:a16="http://schemas.microsoft.com/office/drawing/2014/main" id="{AE72E751-146C-4F12-9CC1-8163A9FADD8E}"/>
              </a:ext>
            </a:extLst>
          </p:cNvPr>
          <p:cNvSpPr txBox="1">
            <a:spLocks/>
          </p:cNvSpPr>
          <p:nvPr/>
        </p:nvSpPr>
        <p:spPr>
          <a:xfrm>
            <a:off x="613834" y="1021215"/>
            <a:ext cx="10979452"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create CDN endpoints for an existing storage account</a:t>
            </a:r>
          </a:p>
          <a:p>
            <a:r>
              <a:rPr lang="en-US" kern="0">
                <a:solidFill>
                  <a:srgbClr val="000000"/>
                </a:solidFill>
              </a:rPr>
              <a:t>Storage content is cached to edge servers that is closer to your users</a:t>
            </a:r>
          </a:p>
          <a:p>
            <a:r>
              <a:rPr lang="en-US" kern="0">
                <a:solidFill>
                  <a:srgbClr val="000000"/>
                </a:solidFill>
              </a:rPr>
              <a:t>You can also create CDN endpoints for a cloud service</a:t>
            </a:r>
          </a:p>
          <a:p>
            <a:r>
              <a:rPr lang="en-US" kern="0">
                <a:solidFill>
                  <a:srgbClr val="000000"/>
                </a:solidFill>
              </a:rPr>
              <a:t>CDN content can be configured to be served from a custom domain</a:t>
            </a:r>
          </a:p>
          <a:p>
            <a:endParaRPr lang="en-US" kern="0">
              <a:solidFill>
                <a:srgbClr val="000000"/>
              </a:solidFill>
            </a:endParaRPr>
          </a:p>
        </p:txBody>
      </p:sp>
    </p:spTree>
    <p:extLst>
      <p:ext uri="{BB962C8B-B14F-4D97-AF65-F5344CB8AC3E}">
        <p14:creationId xmlns:p14="http://schemas.microsoft.com/office/powerpoint/2010/main" val="286137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437F-E993-41E1-93F9-B9CB7A3ECC7B}"/>
              </a:ext>
            </a:extLst>
          </p:cNvPr>
          <p:cNvSpPr>
            <a:spLocks noGrp="1"/>
          </p:cNvSpPr>
          <p:nvPr>
            <p:ph type="title"/>
          </p:nvPr>
        </p:nvSpPr>
        <p:spPr/>
        <p:txBody>
          <a:bodyPr/>
          <a:lstStyle/>
          <a:p>
            <a:r>
              <a:rPr lang="en-US"/>
              <a:t>Architecture</a:t>
            </a:r>
          </a:p>
        </p:txBody>
      </p:sp>
      <p:pic>
        <p:nvPicPr>
          <p:cNvPr id="4" name="Picture 3" descr="Illustration depicts an Azure content delivery network, or CDN. At the top, at Storage account and blob feeds static content, via an arrow, into a CDN on the right. The CDN in turn connects to a row of servers in the center representing, from left to right, Japan. USA, UK, and Germany. At the bottom, the row of servers connects via to an image of a client in the UK.">
            <a:extLst>
              <a:ext uri="{FF2B5EF4-FFF2-40B4-BE49-F238E27FC236}">
                <a16:creationId xmlns:a16="http://schemas.microsoft.com/office/drawing/2014/main" id="{B590FB3F-E84A-4833-8505-21F1683ADFAC}"/>
              </a:ext>
            </a:extLst>
          </p:cNvPr>
          <p:cNvPicPr>
            <a:picLocks noChangeAspect="1"/>
          </p:cNvPicPr>
          <p:nvPr/>
        </p:nvPicPr>
        <p:blipFill>
          <a:blip r:embed="rId3"/>
          <a:stretch>
            <a:fillRect/>
          </a:stretch>
        </p:blipFill>
        <p:spPr>
          <a:xfrm>
            <a:off x="4357515" y="954147"/>
            <a:ext cx="3476973" cy="5709303"/>
          </a:xfrm>
          <a:prstGeom prst="rect">
            <a:avLst/>
          </a:prstGeom>
        </p:spPr>
      </p:pic>
    </p:spTree>
    <p:extLst>
      <p:ext uri="{BB962C8B-B14F-4D97-AF65-F5344CB8AC3E}">
        <p14:creationId xmlns:p14="http://schemas.microsoft.com/office/powerpoint/2010/main" val="705646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FBE6-F2F9-4C93-AD9A-F4E6F6639789}"/>
              </a:ext>
            </a:extLst>
          </p:cNvPr>
          <p:cNvSpPr>
            <a:spLocks noGrp="1"/>
          </p:cNvSpPr>
          <p:nvPr>
            <p:ph type="title"/>
          </p:nvPr>
        </p:nvSpPr>
        <p:spPr/>
        <p:txBody>
          <a:bodyPr/>
          <a:lstStyle/>
          <a:p>
            <a:r>
              <a:rPr lang="en-US"/>
              <a:t>Implementation</a:t>
            </a:r>
          </a:p>
        </p:txBody>
      </p:sp>
      <p:sp>
        <p:nvSpPr>
          <p:cNvPr id="4" name="Content Placeholder 2">
            <a:extLst>
              <a:ext uri="{FF2B5EF4-FFF2-40B4-BE49-F238E27FC236}">
                <a16:creationId xmlns:a16="http://schemas.microsoft.com/office/drawing/2014/main" id="{98596E7E-F798-4B64-B275-3995EDA36BFE}"/>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kern="0">
                <a:solidFill>
                  <a:srgbClr val="000000"/>
                </a:solidFill>
              </a:rPr>
              <a:t>Create a CND profile</a:t>
            </a:r>
          </a:p>
          <a:p>
            <a:pPr marL="514350" indent="-514350">
              <a:buFont typeface="+mj-lt"/>
              <a:buAutoNum type="arabicPeriod"/>
            </a:pPr>
            <a:r>
              <a:rPr lang="en-US" kern="0">
                <a:solidFill>
                  <a:srgbClr val="000000"/>
                </a:solidFill>
              </a:rPr>
              <a:t>Create a CDN endpoint (Based on the [endpoint].azureedge.net domain</a:t>
            </a:r>
          </a:p>
          <a:p>
            <a:pPr marL="798513" lvl="1" indent="-514350">
              <a:buFont typeface="+mj-lt"/>
              <a:buAutoNum type="alphaUcPeriod"/>
            </a:pPr>
            <a:r>
              <a:rPr lang="en-US" kern="0">
                <a:solidFill>
                  <a:srgbClr val="000000"/>
                </a:solidFill>
              </a:rPr>
              <a:t>Set Origin/Source of the Content:</a:t>
            </a:r>
          </a:p>
          <a:p>
            <a:pPr marL="1193800" lvl="2" indent="-514350"/>
            <a:r>
              <a:rPr lang="en-US" kern="0">
                <a:solidFill>
                  <a:srgbClr val="000000"/>
                </a:solidFill>
              </a:rPr>
              <a:t>Blobs in Azure Storage Accounts</a:t>
            </a:r>
          </a:p>
          <a:p>
            <a:pPr marL="1193800" lvl="2" indent="-514350"/>
            <a:r>
              <a:rPr lang="en-US" kern="0">
                <a:solidFill>
                  <a:srgbClr val="000000"/>
                </a:solidFill>
              </a:rPr>
              <a:t>Azure Web Apps</a:t>
            </a:r>
          </a:p>
          <a:p>
            <a:pPr marL="1193800" lvl="2" indent="-514350"/>
            <a:r>
              <a:rPr lang="en-US" kern="0">
                <a:solidFill>
                  <a:srgbClr val="000000"/>
                </a:solidFill>
              </a:rPr>
              <a:t>Azure Cloud Services</a:t>
            </a:r>
          </a:p>
          <a:p>
            <a:pPr marL="1193800" lvl="2" indent="-514350"/>
            <a:r>
              <a:rPr lang="en-US" kern="0">
                <a:solidFill>
                  <a:srgbClr val="000000"/>
                </a:solidFill>
              </a:rPr>
              <a:t>Custom Origin</a:t>
            </a:r>
          </a:p>
          <a:p>
            <a:pPr marL="798513" lvl="1" indent="-514350">
              <a:buFont typeface="+mj-lt"/>
              <a:buAutoNum type="alphaUcPeriod"/>
            </a:pPr>
            <a:r>
              <a:rPr lang="en-US" kern="0">
                <a:solidFill>
                  <a:srgbClr val="000000"/>
                </a:solidFill>
              </a:rPr>
              <a:t>Select Protocol: HTTP / HTTPS</a:t>
            </a:r>
          </a:p>
          <a:p>
            <a:pPr marL="514350" indent="-514350">
              <a:buFont typeface="+mj-lt"/>
              <a:buAutoNum type="arabicPeriod"/>
            </a:pPr>
            <a:r>
              <a:rPr lang="en-US" kern="0">
                <a:solidFill>
                  <a:srgbClr val="000000"/>
                </a:solidFill>
              </a:rPr>
              <a:t>Test &amp; Validate</a:t>
            </a:r>
          </a:p>
          <a:p>
            <a:pPr marL="514350" indent="-514350">
              <a:buFont typeface="+mj-lt"/>
              <a:buAutoNum type="arabicPeriod"/>
            </a:pPr>
            <a:endParaRPr lang="en-US" kern="0">
              <a:solidFill>
                <a:srgbClr val="000000"/>
              </a:solidFill>
            </a:endParaRPr>
          </a:p>
          <a:p>
            <a:pPr marL="514350" indent="-514350">
              <a:buFont typeface="+mj-lt"/>
              <a:buAutoNum type="arabicPeriod"/>
            </a:pPr>
            <a:endParaRPr lang="en-US" kern="0">
              <a:solidFill>
                <a:srgbClr val="000000"/>
              </a:solidFill>
            </a:endParaRPr>
          </a:p>
        </p:txBody>
      </p:sp>
    </p:spTree>
    <p:extLst>
      <p:ext uri="{BB962C8B-B14F-4D97-AF65-F5344CB8AC3E}">
        <p14:creationId xmlns:p14="http://schemas.microsoft.com/office/powerpoint/2010/main" val="1990968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DDBA-BA30-4912-81A1-6E166013F7B1}"/>
              </a:ext>
            </a:extLst>
          </p:cNvPr>
          <p:cNvSpPr>
            <a:spLocks noGrp="1"/>
          </p:cNvSpPr>
          <p:nvPr>
            <p:ph type="title"/>
          </p:nvPr>
        </p:nvSpPr>
        <p:spPr/>
        <p:txBody>
          <a:bodyPr/>
          <a:lstStyle/>
          <a:p>
            <a:r>
              <a:rPr lang="en-US"/>
              <a:t>Networks and Tiers</a:t>
            </a:r>
          </a:p>
        </p:txBody>
      </p:sp>
      <p:sp>
        <p:nvSpPr>
          <p:cNvPr id="4" name="Content Placeholder 2">
            <a:extLst>
              <a:ext uri="{FF2B5EF4-FFF2-40B4-BE49-F238E27FC236}">
                <a16:creationId xmlns:a16="http://schemas.microsoft.com/office/drawing/2014/main" id="{5875623A-F325-4B7D-8F49-634E2E084F9B}"/>
              </a:ext>
            </a:extLst>
          </p:cNvPr>
          <p:cNvSpPr txBox="1">
            <a:spLocks/>
          </p:cNvSpPr>
          <p:nvPr/>
        </p:nvSpPr>
        <p:spPr>
          <a:xfrm>
            <a:off x="613834" y="10538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CDN is hosted in two different networks with network-specific billing/pricing tiers:</a:t>
            </a:r>
          </a:p>
          <a:p>
            <a:r>
              <a:rPr lang="en-US" kern="0">
                <a:solidFill>
                  <a:srgbClr val="000000"/>
                </a:solidFill>
              </a:rPr>
              <a:t>Akamai</a:t>
            </a:r>
          </a:p>
          <a:p>
            <a:pPr lvl="1"/>
            <a:r>
              <a:rPr lang="en-US" kern="0">
                <a:solidFill>
                  <a:srgbClr val="000000"/>
                </a:solidFill>
              </a:rPr>
              <a:t>Standard Akamai</a:t>
            </a:r>
          </a:p>
          <a:p>
            <a:r>
              <a:rPr lang="en-US" kern="0">
                <a:solidFill>
                  <a:srgbClr val="000000"/>
                </a:solidFill>
              </a:rPr>
              <a:t>Verizon</a:t>
            </a:r>
          </a:p>
          <a:p>
            <a:pPr lvl="1"/>
            <a:r>
              <a:rPr lang="en-US" kern="0">
                <a:solidFill>
                  <a:srgbClr val="000000"/>
                </a:solidFill>
              </a:rPr>
              <a:t>Standard Verizon</a:t>
            </a:r>
          </a:p>
          <a:p>
            <a:pPr lvl="1"/>
            <a:r>
              <a:rPr lang="en-US" kern="0">
                <a:solidFill>
                  <a:srgbClr val="000000"/>
                </a:solidFill>
              </a:rPr>
              <a:t>Premium Verizon</a:t>
            </a:r>
          </a:p>
          <a:p>
            <a:endParaRPr lang="en-US" kern="0">
              <a:solidFill>
                <a:srgbClr val="000000"/>
              </a:solidFill>
            </a:endParaRPr>
          </a:p>
        </p:txBody>
      </p:sp>
    </p:spTree>
    <p:extLst>
      <p:ext uri="{BB962C8B-B14F-4D97-AF65-F5344CB8AC3E}">
        <p14:creationId xmlns:p14="http://schemas.microsoft.com/office/powerpoint/2010/main" val="2240035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7C2-CC33-4157-B65E-0E04FC58CE4A}"/>
              </a:ext>
            </a:extLst>
          </p:cNvPr>
          <p:cNvSpPr>
            <a:spLocks noGrp="1"/>
          </p:cNvSpPr>
          <p:nvPr>
            <p:ph type="title"/>
          </p:nvPr>
        </p:nvSpPr>
        <p:spPr/>
        <p:txBody>
          <a:bodyPr/>
          <a:lstStyle/>
          <a:p>
            <a:r>
              <a:rPr lang="en-US"/>
              <a:t>Custom Domains</a:t>
            </a:r>
          </a:p>
        </p:txBody>
      </p:sp>
      <p:sp>
        <p:nvSpPr>
          <p:cNvPr id="4" name="Content Placeholder 2">
            <a:extLst>
              <a:ext uri="{FF2B5EF4-FFF2-40B4-BE49-F238E27FC236}">
                <a16:creationId xmlns:a16="http://schemas.microsoft.com/office/drawing/2014/main" id="{98F5C717-4144-4261-B8D5-B253B894288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Can use your custom domain at a CDN endpoint</a:t>
            </a:r>
          </a:p>
          <a:p>
            <a:pPr lvl="1"/>
            <a:r>
              <a:rPr lang="en-US" kern="0">
                <a:solidFill>
                  <a:srgbClr val="000000"/>
                </a:solidFill>
              </a:rPr>
              <a:t>Required to setup a CNAME record in the custom domain DNS Server</a:t>
            </a:r>
          </a:p>
          <a:p>
            <a:pPr lvl="1"/>
            <a:r>
              <a:rPr lang="en-US" kern="0">
                <a:solidFill>
                  <a:srgbClr val="000000"/>
                </a:solidFill>
              </a:rPr>
              <a:t>Required to verify the custom domain</a:t>
            </a:r>
          </a:p>
          <a:p>
            <a:endParaRPr lang="en-US" kern="0">
              <a:solidFill>
                <a:srgbClr val="000000"/>
              </a:solidFill>
            </a:endParaRPr>
          </a:p>
        </p:txBody>
      </p:sp>
    </p:spTree>
    <p:extLst>
      <p:ext uri="{BB962C8B-B14F-4D97-AF65-F5344CB8AC3E}">
        <p14:creationId xmlns:p14="http://schemas.microsoft.com/office/powerpoint/2010/main" val="2735173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1913-8BA4-4E3E-92FB-424342181BD7}"/>
              </a:ext>
            </a:extLst>
          </p:cNvPr>
          <p:cNvSpPr>
            <a:spLocks noGrp="1"/>
          </p:cNvSpPr>
          <p:nvPr>
            <p:ph type="title"/>
          </p:nvPr>
        </p:nvSpPr>
        <p:spPr/>
        <p:txBody>
          <a:bodyPr/>
          <a:lstStyle/>
          <a:p>
            <a:r>
              <a:rPr lang="en-US"/>
              <a:t>Cross-Origin Resource Sharing</a:t>
            </a:r>
          </a:p>
        </p:txBody>
      </p:sp>
      <p:sp>
        <p:nvSpPr>
          <p:cNvPr id="4" name="Content Placeholder 2">
            <a:extLst>
              <a:ext uri="{FF2B5EF4-FFF2-40B4-BE49-F238E27FC236}">
                <a16:creationId xmlns:a16="http://schemas.microsoft.com/office/drawing/2014/main" id="{C9839483-B5E2-4DE6-80C6-43195C8A9CDF}"/>
              </a:ext>
            </a:extLst>
          </p:cNvPr>
          <p:cNvSpPr txBox="1">
            <a:spLocks/>
          </p:cNvSpPr>
          <p:nvPr/>
        </p:nvSpPr>
        <p:spPr>
          <a:xfrm>
            <a:off x="613834" y="100488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User agents are typically restricted from making network requests to another domain</a:t>
            </a:r>
          </a:p>
          <a:p>
            <a:pPr marL="0" indent="0">
              <a:buNone/>
            </a:pPr>
            <a:endParaRPr lang="en-US" kern="0">
              <a:solidFill>
                <a:srgbClr val="000000"/>
              </a:solidFill>
            </a:endParaRPr>
          </a:p>
          <a:p>
            <a:pPr marL="0" indent="0">
              <a:buNone/>
            </a:pPr>
            <a:r>
              <a:rPr lang="en-US" b="1" kern="0">
                <a:solidFill>
                  <a:srgbClr val="000000"/>
                </a:solidFill>
              </a:rPr>
              <a:t>CORS is an HTTP feature that allows cross-domain requests in client-side code</a:t>
            </a:r>
          </a:p>
          <a:p>
            <a:pPr marL="0" indent="0">
              <a:buNone/>
            </a:pPr>
            <a:endParaRPr lang="en-US" b="1" kern="0">
              <a:solidFill>
                <a:srgbClr val="000000"/>
              </a:solidFill>
            </a:endParaRPr>
          </a:p>
          <a:p>
            <a:pPr marL="0" indent="0">
              <a:buNone/>
            </a:pPr>
            <a:r>
              <a:rPr lang="en-US" kern="0">
                <a:solidFill>
                  <a:srgbClr val="000000"/>
                </a:solidFill>
              </a:rPr>
              <a:t>To access blobs, entities, or messages in Azure Storage from client-side code, you will typically need to configure CORS</a:t>
            </a:r>
          </a:p>
        </p:txBody>
      </p:sp>
    </p:spTree>
    <p:extLst>
      <p:ext uri="{BB962C8B-B14F-4D97-AF65-F5344CB8AC3E}">
        <p14:creationId xmlns:p14="http://schemas.microsoft.com/office/powerpoint/2010/main" val="2626779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4EDD-0D49-4B84-9A93-EFEB1F531907}"/>
              </a:ext>
            </a:extLst>
          </p:cNvPr>
          <p:cNvSpPr>
            <a:spLocks noGrp="1"/>
          </p:cNvSpPr>
          <p:nvPr>
            <p:ph type="title"/>
          </p:nvPr>
        </p:nvSpPr>
        <p:spPr/>
        <p:txBody>
          <a:bodyPr/>
          <a:lstStyle/>
          <a:p>
            <a:r>
              <a:rPr lang="en-US"/>
              <a:t>CORS</a:t>
            </a:r>
          </a:p>
        </p:txBody>
      </p:sp>
      <p:sp>
        <p:nvSpPr>
          <p:cNvPr id="4" name="Content Placeholder 2">
            <a:extLst>
              <a:ext uri="{FF2B5EF4-FFF2-40B4-BE49-F238E27FC236}">
                <a16:creationId xmlns:a16="http://schemas.microsoft.com/office/drawing/2014/main" id="{0FAC1CF8-0068-44A2-BB0D-34BE0873142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Cross-Origin Resource Sharing (CORS) allows client code to make requests across domains</a:t>
            </a:r>
          </a:p>
          <a:p>
            <a:pPr lvl="1"/>
            <a:r>
              <a:rPr lang="en-US" kern="0">
                <a:solidFill>
                  <a:srgbClr val="000000"/>
                </a:solidFill>
              </a:rPr>
              <a:t>Browsers and security policies typically restrict these type of requests</a:t>
            </a:r>
          </a:p>
          <a:p>
            <a:r>
              <a:rPr lang="en-US" kern="0">
                <a:solidFill>
                  <a:srgbClr val="000000"/>
                </a:solidFill>
              </a:rPr>
              <a:t>CORS is an extension of the HTTP request/response spec</a:t>
            </a:r>
          </a:p>
          <a:p>
            <a:pPr lvl="1"/>
            <a:r>
              <a:rPr lang="en-US" kern="0">
                <a:solidFill>
                  <a:srgbClr val="000000"/>
                </a:solidFill>
              </a:rPr>
              <a:t>Composed of two requests (preflight and actual)</a:t>
            </a:r>
          </a:p>
          <a:p>
            <a:endParaRPr lang="en-US" kern="0">
              <a:solidFill>
                <a:srgbClr val="000000"/>
              </a:solidFill>
            </a:endParaRPr>
          </a:p>
        </p:txBody>
      </p:sp>
    </p:spTree>
    <p:extLst>
      <p:ext uri="{BB962C8B-B14F-4D97-AF65-F5344CB8AC3E}">
        <p14:creationId xmlns:p14="http://schemas.microsoft.com/office/powerpoint/2010/main" val="3137035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10FC-89A7-4B14-8143-C1F57D2D915D}"/>
              </a:ext>
            </a:extLst>
          </p:cNvPr>
          <p:cNvSpPr>
            <a:spLocks noGrp="1"/>
          </p:cNvSpPr>
          <p:nvPr>
            <p:ph type="title"/>
          </p:nvPr>
        </p:nvSpPr>
        <p:spPr/>
        <p:txBody>
          <a:bodyPr/>
          <a:lstStyle/>
          <a:p>
            <a:r>
              <a:rPr lang="en-US"/>
              <a:t>CORS Conceptually</a:t>
            </a:r>
          </a:p>
        </p:txBody>
      </p:sp>
      <p:pic>
        <p:nvPicPr>
          <p:cNvPr id="4" name="Picture 3" descr="Conceptual illustration of Cross-Origin Resource Sharing, or CORS. An App Services at top left connects via an arrow to a user in the center. Two arrows lead from the user to an Azure Storage account on the far right. In the middle, between the user and the Storage account, are a preflight request, a preflight response, and a request processing.">
            <a:extLst>
              <a:ext uri="{FF2B5EF4-FFF2-40B4-BE49-F238E27FC236}">
                <a16:creationId xmlns:a16="http://schemas.microsoft.com/office/drawing/2014/main" id="{2F248A29-6B9A-4E61-9F3A-14B70ED429EC}"/>
              </a:ext>
            </a:extLst>
          </p:cNvPr>
          <p:cNvPicPr>
            <a:picLocks noChangeAspect="1"/>
          </p:cNvPicPr>
          <p:nvPr/>
        </p:nvPicPr>
        <p:blipFill>
          <a:blip r:embed="rId3"/>
          <a:stretch>
            <a:fillRect/>
          </a:stretch>
        </p:blipFill>
        <p:spPr>
          <a:xfrm>
            <a:off x="2162777" y="1332135"/>
            <a:ext cx="7866449" cy="5076603"/>
          </a:xfrm>
          <a:prstGeom prst="rect">
            <a:avLst/>
          </a:prstGeom>
        </p:spPr>
      </p:pic>
    </p:spTree>
    <p:extLst>
      <p:ext uri="{BB962C8B-B14F-4D97-AF65-F5344CB8AC3E}">
        <p14:creationId xmlns:p14="http://schemas.microsoft.com/office/powerpoint/2010/main" val="2163392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00DC-10B2-432F-A80D-2DE1D90DB57E}"/>
              </a:ext>
            </a:extLst>
          </p:cNvPr>
          <p:cNvSpPr>
            <a:spLocks noGrp="1"/>
          </p:cNvSpPr>
          <p:nvPr>
            <p:ph type="title"/>
          </p:nvPr>
        </p:nvSpPr>
        <p:spPr/>
        <p:txBody>
          <a:bodyPr/>
          <a:lstStyle/>
          <a:p>
            <a:r>
              <a:rPr lang="en-US"/>
              <a:t>CORS in Azure Storage</a:t>
            </a:r>
          </a:p>
        </p:txBody>
      </p:sp>
      <p:sp>
        <p:nvSpPr>
          <p:cNvPr id="4" name="Content Placeholder 2">
            <a:extLst>
              <a:ext uri="{FF2B5EF4-FFF2-40B4-BE49-F238E27FC236}">
                <a16:creationId xmlns:a16="http://schemas.microsoft.com/office/drawing/2014/main" id="{451C49C7-0126-4C1C-940B-DA3567D30FE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CORS is enabled using rules at the Storage Account level:</a:t>
            </a:r>
          </a:p>
          <a:p>
            <a:pPr lvl="1"/>
            <a:r>
              <a:rPr lang="en-US" kern="0">
                <a:solidFill>
                  <a:srgbClr val="000000"/>
                </a:solidFill>
              </a:rPr>
              <a:t>CORS is opt-in</a:t>
            </a:r>
          </a:p>
          <a:p>
            <a:pPr lvl="1"/>
            <a:r>
              <a:rPr lang="en-US" kern="0">
                <a:solidFill>
                  <a:srgbClr val="000000"/>
                </a:solidFill>
              </a:rPr>
              <a:t>The rules serve as a policy list of allowed origins, methods and headers</a:t>
            </a:r>
          </a:p>
          <a:p>
            <a:r>
              <a:rPr lang="en-US" kern="0">
                <a:solidFill>
                  <a:srgbClr val="000000"/>
                </a:solidFill>
              </a:rPr>
              <a:t>Configure different rules per Azure Storage Service:</a:t>
            </a:r>
          </a:p>
          <a:p>
            <a:pPr lvl="1"/>
            <a:r>
              <a:rPr lang="en-US" kern="0">
                <a:solidFill>
                  <a:srgbClr val="000000"/>
                </a:solidFill>
              </a:rPr>
              <a:t>Blobs, Files, Tables, and Queues</a:t>
            </a:r>
          </a:p>
          <a:p>
            <a:r>
              <a:rPr lang="en-US" kern="0">
                <a:solidFill>
                  <a:srgbClr val="000000"/>
                </a:solidFill>
              </a:rPr>
              <a:t>Consider increasing the </a:t>
            </a:r>
            <a:r>
              <a:rPr lang="en-US" b="1" kern="0">
                <a:solidFill>
                  <a:srgbClr val="000000"/>
                </a:solidFill>
              </a:rPr>
              <a:t>MaxAgeInSeconds</a:t>
            </a:r>
            <a:r>
              <a:rPr lang="en-US" kern="0">
                <a:solidFill>
                  <a:srgbClr val="000000"/>
                </a:solidFill>
              </a:rPr>
              <a:t> element to a large value in order to minimize storage account billing</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207840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13C5AB-5317-4700-B198-8277A7851AE6}"/>
              </a:ext>
            </a:extLst>
          </p:cNvPr>
          <p:cNvSpPr>
            <a:spLocks noGrp="1"/>
          </p:cNvSpPr>
          <p:nvPr>
            <p:ph type="title"/>
          </p:nvPr>
        </p:nvSpPr>
        <p:spPr/>
        <p:txBody>
          <a:bodyPr/>
          <a:lstStyle/>
          <a:p>
            <a:r>
              <a:rPr lang="en-US"/>
              <a:t>Storage Accounts</a:t>
            </a:r>
          </a:p>
        </p:txBody>
      </p:sp>
      <p:sp>
        <p:nvSpPr>
          <p:cNvPr id="6" name="Rectangle: Rounded Corners 5">
            <a:extLst>
              <a:ext uri="{FF2B5EF4-FFF2-40B4-BE49-F238E27FC236}">
                <a16:creationId xmlns:a16="http://schemas.microsoft.com/office/drawing/2014/main" id="{AB793869-7556-43CE-BEB9-E39816E48566}"/>
              </a:ext>
            </a:extLst>
          </p:cNvPr>
          <p:cNvSpPr/>
          <p:nvPr/>
        </p:nvSpPr>
        <p:spPr bwMode="auto">
          <a:xfrm>
            <a:off x="1815565" y="1630017"/>
            <a:ext cx="1845315" cy="4081669"/>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Verdana" pitchFamily="34" charset="0"/>
              </a:rPr>
              <a:t>Blob Storage</a:t>
            </a:r>
          </a:p>
        </p:txBody>
      </p:sp>
      <p:sp>
        <p:nvSpPr>
          <p:cNvPr id="7" name="Text Placeholder 5">
            <a:extLst>
              <a:ext uri="{FF2B5EF4-FFF2-40B4-BE49-F238E27FC236}">
                <a16:creationId xmlns:a16="http://schemas.microsoft.com/office/drawing/2014/main" id="{797DEE23-CEE3-4F75-A29C-7A9ECFD37E03}"/>
              </a:ext>
            </a:extLst>
          </p:cNvPr>
          <p:cNvSpPr txBox="1">
            <a:spLocks/>
          </p:cNvSpPr>
          <p:nvPr/>
        </p:nvSpPr>
        <p:spPr bwMode="auto">
          <a:xfrm>
            <a:off x="3722380" y="1630015"/>
            <a:ext cx="1881154" cy="4081669"/>
          </a:xfrm>
          <a:prstGeom prst="roundRect">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eaLnBrk="0" hangingPunct="0">
              <a:spcBef>
                <a:spcPct val="0"/>
              </a:spcBef>
              <a:buClrTx/>
              <a:buSzTx/>
              <a:buFontTx/>
              <a:buNone/>
            </a:pPr>
            <a:r>
              <a:rPr lang="en-US" sz="1800" b="1" kern="0">
                <a:latin typeface="Verdana" pitchFamily="34" charset="0"/>
              </a:rPr>
              <a:t>Table Storage</a:t>
            </a:r>
          </a:p>
        </p:txBody>
      </p:sp>
      <p:pic>
        <p:nvPicPr>
          <p:cNvPr id="8" name="Picture 7">
            <a:extLst>
              <a:ext uri="{FF2B5EF4-FFF2-40B4-BE49-F238E27FC236}">
                <a16:creationId xmlns:a16="http://schemas.microsoft.com/office/drawing/2014/main" id="{9743AB4E-A545-4D2B-9BAA-C99638AB92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29107" y="1837854"/>
            <a:ext cx="1300480" cy="1300480"/>
          </a:xfrm>
          <a:prstGeom prst="rect">
            <a:avLst/>
          </a:prstGeom>
        </p:spPr>
      </p:pic>
      <p:grpSp>
        <p:nvGrpSpPr>
          <p:cNvPr id="9" name="Group 8">
            <a:extLst>
              <a:ext uri="{FF2B5EF4-FFF2-40B4-BE49-F238E27FC236}">
                <a16:creationId xmlns:a16="http://schemas.microsoft.com/office/drawing/2014/main" id="{63DE5F31-202D-4B8F-94B1-4A93C19FB2BB}"/>
              </a:ext>
            </a:extLst>
          </p:cNvPr>
          <p:cNvGrpSpPr/>
          <p:nvPr/>
        </p:nvGrpSpPr>
        <p:grpSpPr>
          <a:xfrm>
            <a:off x="5702560" y="1630015"/>
            <a:ext cx="2000422" cy="4081669"/>
            <a:chOff x="4519648" y="1630015"/>
            <a:chExt cx="2000422" cy="4081669"/>
          </a:xfrm>
        </p:grpSpPr>
        <p:sp>
          <p:nvSpPr>
            <p:cNvPr id="10" name="Rectangle: Rounded Corners 9">
              <a:extLst>
                <a:ext uri="{FF2B5EF4-FFF2-40B4-BE49-F238E27FC236}">
                  <a16:creationId xmlns:a16="http://schemas.microsoft.com/office/drawing/2014/main" id="{63D4E209-1151-4463-A96F-8A0CF055D770}"/>
                </a:ext>
              </a:extLst>
            </p:cNvPr>
            <p:cNvSpPr/>
            <p:nvPr/>
          </p:nvSpPr>
          <p:spPr bwMode="auto">
            <a:xfrm>
              <a:off x="4519648" y="1630015"/>
              <a:ext cx="2000422" cy="4081669"/>
            </a:xfrm>
            <a:prstGeom prst="roundRect">
              <a:avLst/>
            </a:prstGeom>
            <a:solidFill>
              <a:srgbClr val="00B05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Verdana" pitchFamily="34" charset="0"/>
                </a:rPr>
                <a:t>Queue Storage</a:t>
              </a:r>
            </a:p>
          </p:txBody>
        </p:sp>
        <p:pic>
          <p:nvPicPr>
            <p:cNvPr id="11" name="Picture 10">
              <a:extLst>
                <a:ext uri="{FF2B5EF4-FFF2-40B4-BE49-F238E27FC236}">
                  <a16:creationId xmlns:a16="http://schemas.microsoft.com/office/drawing/2014/main" id="{B9368867-72DD-485B-8C2C-8136528DDD3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44278" y="1706217"/>
              <a:ext cx="1563754" cy="1563754"/>
            </a:xfrm>
            <a:prstGeom prst="rect">
              <a:avLst/>
            </a:prstGeom>
          </p:spPr>
        </p:pic>
      </p:grpSp>
      <p:grpSp>
        <p:nvGrpSpPr>
          <p:cNvPr id="12" name="Group 11">
            <a:extLst>
              <a:ext uri="{FF2B5EF4-FFF2-40B4-BE49-F238E27FC236}">
                <a16:creationId xmlns:a16="http://schemas.microsoft.com/office/drawing/2014/main" id="{0771ECF3-B1C3-414A-8B39-EEC72CE5790B}"/>
              </a:ext>
            </a:extLst>
          </p:cNvPr>
          <p:cNvGrpSpPr/>
          <p:nvPr/>
        </p:nvGrpSpPr>
        <p:grpSpPr>
          <a:xfrm>
            <a:off x="7802008" y="1612273"/>
            <a:ext cx="2114086" cy="4081669"/>
            <a:chOff x="6619096" y="1612273"/>
            <a:chExt cx="2114086" cy="4081669"/>
          </a:xfrm>
        </p:grpSpPr>
        <p:sp>
          <p:nvSpPr>
            <p:cNvPr id="13" name="Rectangle: Rounded Corners 12">
              <a:extLst>
                <a:ext uri="{FF2B5EF4-FFF2-40B4-BE49-F238E27FC236}">
                  <a16:creationId xmlns:a16="http://schemas.microsoft.com/office/drawing/2014/main" id="{229F50EE-2A7C-4B7E-86D1-9E56A9CE2FCC}"/>
                </a:ext>
              </a:extLst>
            </p:cNvPr>
            <p:cNvSpPr/>
            <p:nvPr/>
          </p:nvSpPr>
          <p:spPr bwMode="auto">
            <a:xfrm>
              <a:off x="6619096" y="1612273"/>
              <a:ext cx="2114086" cy="4081669"/>
            </a:xfrm>
            <a:prstGeom prst="round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Verdana" pitchFamily="34" charset="0"/>
                </a:rPr>
                <a:t>File  Storage</a:t>
              </a:r>
            </a:p>
          </p:txBody>
        </p:sp>
        <p:pic>
          <p:nvPicPr>
            <p:cNvPr id="14" name="Picture 13">
              <a:extLst>
                <a:ext uri="{FF2B5EF4-FFF2-40B4-BE49-F238E27FC236}">
                  <a16:creationId xmlns:a16="http://schemas.microsoft.com/office/drawing/2014/main" id="{EC6A8910-6E1D-4FD4-B18F-AA4DCA46D6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31934" y="1837854"/>
              <a:ext cx="1574572" cy="1300480"/>
            </a:xfrm>
            <a:prstGeom prst="rect">
              <a:avLst/>
            </a:prstGeom>
          </p:spPr>
        </p:pic>
      </p:grpSp>
    </p:spTree>
    <p:extLst>
      <p:ext uri="{BB962C8B-B14F-4D97-AF65-F5344CB8AC3E}">
        <p14:creationId xmlns:p14="http://schemas.microsoft.com/office/powerpoint/2010/main" val="665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5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29EB-DEA2-40CD-A280-86ECA0C82A99}"/>
              </a:ext>
            </a:extLst>
          </p:cNvPr>
          <p:cNvSpPr>
            <a:spLocks noGrp="1"/>
          </p:cNvSpPr>
          <p:nvPr>
            <p:ph type="title"/>
          </p:nvPr>
        </p:nvSpPr>
        <p:spPr/>
        <p:txBody>
          <a:bodyPr/>
          <a:lstStyle/>
          <a:p>
            <a:r>
              <a:rPr lang="en-US"/>
              <a:t>Lesson 4: Azure Files</a:t>
            </a:r>
          </a:p>
        </p:txBody>
      </p:sp>
      <p:sp>
        <p:nvSpPr>
          <p:cNvPr id="3" name="Text Placeholder 2">
            <a:extLst>
              <a:ext uri="{FF2B5EF4-FFF2-40B4-BE49-F238E27FC236}">
                <a16:creationId xmlns:a16="http://schemas.microsoft.com/office/drawing/2014/main" id="{88102482-187C-4866-9205-A89317D08FCD}"/>
              </a:ext>
            </a:extLst>
          </p:cNvPr>
          <p:cNvSpPr>
            <a:spLocks noGrp="1"/>
          </p:cNvSpPr>
          <p:nvPr>
            <p:ph type="body" idx="1"/>
          </p:nvPr>
        </p:nvSpPr>
        <p:spPr/>
        <p:txBody>
          <a:bodyPr/>
          <a:lstStyle/>
          <a:p>
            <a:r>
              <a:rPr lang="en-US"/>
              <a:t>Azure Files Overview
File Shares</a:t>
            </a:r>
          </a:p>
        </p:txBody>
      </p:sp>
    </p:spTree>
    <p:extLst>
      <p:ext uri="{BB962C8B-B14F-4D97-AF65-F5344CB8AC3E}">
        <p14:creationId xmlns:p14="http://schemas.microsoft.com/office/powerpoint/2010/main" val="464465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8FD-3D0D-4DDF-9CD8-F20B0DBCEE52}"/>
              </a:ext>
            </a:extLst>
          </p:cNvPr>
          <p:cNvSpPr>
            <a:spLocks noGrp="1"/>
          </p:cNvSpPr>
          <p:nvPr>
            <p:ph type="title"/>
          </p:nvPr>
        </p:nvSpPr>
        <p:spPr/>
        <p:txBody>
          <a:bodyPr/>
          <a:lstStyle/>
          <a:p>
            <a:r>
              <a:rPr lang="en-US"/>
              <a:t>Azure Files Overview</a:t>
            </a:r>
          </a:p>
        </p:txBody>
      </p:sp>
      <p:sp>
        <p:nvSpPr>
          <p:cNvPr id="4" name="Content Placeholder 2">
            <a:extLst>
              <a:ext uri="{FF2B5EF4-FFF2-40B4-BE49-F238E27FC236}">
                <a16:creationId xmlns:a16="http://schemas.microsoft.com/office/drawing/2014/main" id="{1D408C62-FE09-4275-ABA3-807A0C5970E3}"/>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Files is a service that exposes SMB file shares that can be shared between applications</a:t>
            </a:r>
          </a:p>
          <a:p>
            <a:r>
              <a:rPr lang="en-US" kern="0">
                <a:solidFill>
                  <a:srgbClr val="000000"/>
                </a:solidFill>
              </a:rPr>
              <a:t>Because SMB is a common standard for file shares in Windows, this enables “Lift and Shift” scenarios:</a:t>
            </a:r>
          </a:p>
          <a:p>
            <a:pPr lvl="1"/>
            <a:r>
              <a:rPr lang="en-US" kern="0">
                <a:solidFill>
                  <a:srgbClr val="000000"/>
                </a:solidFill>
              </a:rPr>
              <a:t>VMs can connect to the Azure Files share in the same way they connect to SMB shares on premise</a:t>
            </a:r>
          </a:p>
          <a:p>
            <a:pPr lvl="1"/>
            <a:r>
              <a:rPr lang="en-US" kern="0">
                <a:solidFill>
                  <a:srgbClr val="000000"/>
                </a:solidFill>
              </a:rPr>
              <a:t>Very low friction method of migrating applications and workloads to Azure VMs</a:t>
            </a:r>
          </a:p>
        </p:txBody>
      </p:sp>
    </p:spTree>
    <p:extLst>
      <p:ext uri="{BB962C8B-B14F-4D97-AF65-F5344CB8AC3E}">
        <p14:creationId xmlns:p14="http://schemas.microsoft.com/office/powerpoint/2010/main" val="3143856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86DC-AB0E-4878-A21B-FEA32AF788AA}"/>
              </a:ext>
            </a:extLst>
          </p:cNvPr>
          <p:cNvSpPr>
            <a:spLocks noGrp="1"/>
          </p:cNvSpPr>
          <p:nvPr>
            <p:ph type="title"/>
          </p:nvPr>
        </p:nvSpPr>
        <p:spPr/>
        <p:txBody>
          <a:bodyPr/>
          <a:lstStyle/>
          <a:p>
            <a:r>
              <a:rPr lang="en-US"/>
              <a:t>Compatible Tooling</a:t>
            </a:r>
          </a:p>
        </p:txBody>
      </p:sp>
      <p:sp>
        <p:nvSpPr>
          <p:cNvPr id="4" name="Content Placeholder 2">
            <a:extLst>
              <a:ext uri="{FF2B5EF4-FFF2-40B4-BE49-F238E27FC236}">
                <a16:creationId xmlns:a16="http://schemas.microsoft.com/office/drawing/2014/main" id="{3749540A-F821-4AF2-A6BF-9E105625BCE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Azure Portal</a:t>
            </a:r>
          </a:p>
          <a:p>
            <a:r>
              <a:rPr lang="en-US" kern="0">
                <a:solidFill>
                  <a:srgbClr val="000000"/>
                </a:solidFill>
              </a:rPr>
              <a:t>Azure PowerShell</a:t>
            </a:r>
          </a:p>
          <a:p>
            <a:r>
              <a:rPr lang="en-US" kern="0">
                <a:solidFill>
                  <a:srgbClr val="000000"/>
                </a:solidFill>
              </a:rPr>
              <a:t>Azure CLI</a:t>
            </a:r>
          </a:p>
          <a:p>
            <a:r>
              <a:rPr lang="en-US" kern="0">
                <a:solidFill>
                  <a:srgbClr val="000000"/>
                </a:solidFill>
              </a:rPr>
              <a:t>REST API</a:t>
            </a:r>
          </a:p>
          <a:p>
            <a:r>
              <a:rPr lang="en-US" kern="0">
                <a:solidFill>
                  <a:srgbClr val="000000"/>
                </a:solidFill>
              </a:rPr>
              <a:t>SMB Share</a:t>
            </a:r>
          </a:p>
          <a:p>
            <a:r>
              <a:rPr lang="en-US" kern="0">
                <a:solidFill>
                  <a:srgbClr val="000000"/>
                </a:solidFill>
              </a:rPr>
              <a:t>AzCopy</a:t>
            </a:r>
          </a:p>
          <a:p>
            <a:r>
              <a:rPr lang="en-US" kern="0">
                <a:solidFill>
                  <a:srgbClr val="000000"/>
                </a:solidFill>
              </a:rPr>
              <a:t>Azure Storage Explorer</a:t>
            </a:r>
          </a:p>
          <a:p>
            <a:r>
              <a:rPr lang="en-US" kern="0">
                <a:solidFill>
                  <a:srgbClr val="000000"/>
                </a:solidFill>
              </a:rPr>
              <a:t>Visual Studio Cloud Explorer</a:t>
            </a:r>
          </a:p>
          <a:p>
            <a:endParaRPr lang="en-US" kern="0">
              <a:solidFill>
                <a:srgbClr val="000000"/>
              </a:solidFill>
            </a:endParaRPr>
          </a:p>
        </p:txBody>
      </p:sp>
    </p:spTree>
    <p:extLst>
      <p:ext uri="{BB962C8B-B14F-4D97-AF65-F5344CB8AC3E}">
        <p14:creationId xmlns:p14="http://schemas.microsoft.com/office/powerpoint/2010/main" val="1110680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2971-87FB-4883-A378-B510BEF1C942}"/>
              </a:ext>
            </a:extLst>
          </p:cNvPr>
          <p:cNvSpPr>
            <a:spLocks noGrp="1"/>
          </p:cNvSpPr>
          <p:nvPr>
            <p:ph type="title"/>
          </p:nvPr>
        </p:nvSpPr>
        <p:spPr/>
        <p:txBody>
          <a:bodyPr/>
          <a:lstStyle/>
          <a:p>
            <a:r>
              <a:rPr lang="en-US"/>
              <a:t>File Shares</a:t>
            </a:r>
          </a:p>
        </p:txBody>
      </p:sp>
      <p:sp>
        <p:nvSpPr>
          <p:cNvPr id="4" name="Content Placeholder 2">
            <a:extLst>
              <a:ext uri="{FF2B5EF4-FFF2-40B4-BE49-F238E27FC236}">
                <a16:creationId xmlns:a16="http://schemas.microsoft.com/office/drawing/2014/main" id="{50EB5421-998A-45B7-8B37-8438A737FDC8}"/>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create a file share by using the REST API or Windows PowerShell</a:t>
            </a:r>
          </a:p>
          <a:p>
            <a:r>
              <a:rPr lang="en-US" kern="0">
                <a:solidFill>
                  <a:srgbClr val="000000"/>
                </a:solidFill>
              </a:rPr>
              <a:t>File shares use the SMB 2.1 protocol</a:t>
            </a:r>
          </a:p>
          <a:p>
            <a:r>
              <a:rPr lang="en-US" kern="0">
                <a:solidFill>
                  <a:srgbClr val="000000"/>
                </a:solidFill>
              </a:rPr>
              <a:t>File shares can be mapped as a drive in Windows</a:t>
            </a:r>
          </a:p>
        </p:txBody>
      </p:sp>
    </p:spTree>
    <p:extLst>
      <p:ext uri="{BB962C8B-B14F-4D97-AF65-F5344CB8AC3E}">
        <p14:creationId xmlns:p14="http://schemas.microsoft.com/office/powerpoint/2010/main" val="3968455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9776-F815-4D9C-B273-ABD521A436F6}"/>
              </a:ext>
            </a:extLst>
          </p:cNvPr>
          <p:cNvSpPr>
            <a:spLocks noGrp="1"/>
          </p:cNvSpPr>
          <p:nvPr>
            <p:ph type="title"/>
          </p:nvPr>
        </p:nvSpPr>
        <p:spPr/>
        <p:txBody>
          <a:bodyPr/>
          <a:lstStyle/>
          <a:p>
            <a:r>
              <a:rPr lang="en-US"/>
              <a:t>Accessing a File Share</a:t>
            </a:r>
          </a:p>
        </p:txBody>
      </p:sp>
      <p:sp>
        <p:nvSpPr>
          <p:cNvPr id="4" name="Content Placeholder 2" descr="Slide shows code for one Windows and one Linux file share.">
            <a:extLst>
              <a:ext uri="{FF2B5EF4-FFF2-40B4-BE49-F238E27FC236}">
                <a16:creationId xmlns:a16="http://schemas.microsoft.com/office/drawing/2014/main" id="{E9D2D126-8CE5-4967-93C0-5C729B3FB9EC}"/>
              </a:ext>
            </a:extLst>
          </p:cNvPr>
          <p:cNvSpPr txBox="1">
            <a:spLocks/>
          </p:cNvSpPr>
          <p:nvPr/>
        </p:nvSpPr>
        <p:spPr>
          <a:xfrm>
            <a:off x="613834" y="115184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lnSpc>
                <a:spcPct val="150000"/>
              </a:lnSpc>
            </a:pPr>
            <a:r>
              <a:rPr lang="en-US" kern="0">
                <a:solidFill>
                  <a:srgbClr val="000000"/>
                </a:solidFill>
              </a:rPr>
              <a:t>Windows</a:t>
            </a:r>
          </a:p>
          <a:p>
            <a:pPr marL="288925" lvl="1" indent="0">
              <a:lnSpc>
                <a:spcPct val="150000"/>
              </a:lnSpc>
              <a:buNone/>
            </a:pPr>
            <a:r>
              <a:rPr lang="en-US" kern="0">
                <a:solidFill>
                  <a:srgbClr val="000000"/>
                </a:solidFill>
                <a:latin typeface="Consolas" panose="020B0609020204030204" pitchFamily="49" charset="0"/>
              </a:rPr>
              <a:t>net use</a:t>
            </a:r>
          </a:p>
          <a:p>
            <a:pPr>
              <a:lnSpc>
                <a:spcPct val="150000"/>
              </a:lnSpc>
            </a:pPr>
            <a:r>
              <a:rPr lang="en-US" kern="0">
                <a:solidFill>
                  <a:srgbClr val="000000"/>
                </a:solidFill>
              </a:rPr>
              <a:t>Linux</a:t>
            </a:r>
          </a:p>
          <a:p>
            <a:pPr marL="288925" lvl="1" indent="0">
              <a:lnSpc>
                <a:spcPct val="150000"/>
              </a:lnSpc>
              <a:buNone/>
            </a:pPr>
            <a:r>
              <a:rPr lang="en-US" kern="0">
                <a:solidFill>
                  <a:srgbClr val="000000"/>
                </a:solidFill>
                <a:latin typeface="Consolas" panose="020B0609020204030204" pitchFamily="49" charset="0"/>
              </a:rPr>
              <a:t>mount –t cifs</a:t>
            </a:r>
          </a:p>
        </p:txBody>
      </p:sp>
    </p:spTree>
    <p:extLst>
      <p:ext uri="{BB962C8B-B14F-4D97-AF65-F5344CB8AC3E}">
        <p14:creationId xmlns:p14="http://schemas.microsoft.com/office/powerpoint/2010/main" val="592156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5D8E-D7B3-4918-BAC5-89A8F186DAE3}"/>
              </a:ext>
            </a:extLst>
          </p:cNvPr>
          <p:cNvSpPr>
            <a:spLocks noGrp="1"/>
          </p:cNvSpPr>
          <p:nvPr>
            <p:ph type="title"/>
          </p:nvPr>
        </p:nvSpPr>
        <p:spPr/>
        <p:txBody>
          <a:bodyPr/>
          <a:lstStyle/>
          <a:p>
            <a:r>
              <a:rPr lang="en-US"/>
              <a:t>Azure File Sync</a:t>
            </a:r>
          </a:p>
        </p:txBody>
      </p:sp>
      <p:sp>
        <p:nvSpPr>
          <p:cNvPr id="4" name="Content Placeholder 2">
            <a:extLst>
              <a:ext uri="{FF2B5EF4-FFF2-40B4-BE49-F238E27FC236}">
                <a16:creationId xmlns:a16="http://schemas.microsoft.com/office/drawing/2014/main" id="{35736FDB-22E8-493B-BC9D-56FF6213C4F1}"/>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Shares replicated on Windows Server</a:t>
            </a:r>
          </a:p>
          <a:p>
            <a:r>
              <a:rPr lang="en-US" kern="0">
                <a:solidFill>
                  <a:srgbClr val="000000"/>
                </a:solidFill>
              </a:rPr>
              <a:t>Access in Windows Server via:</a:t>
            </a:r>
          </a:p>
          <a:p>
            <a:pPr lvl="1"/>
            <a:r>
              <a:rPr lang="en-US" kern="0">
                <a:solidFill>
                  <a:srgbClr val="000000"/>
                </a:solidFill>
              </a:rPr>
              <a:t>NFS </a:t>
            </a:r>
          </a:p>
          <a:p>
            <a:pPr lvl="1"/>
            <a:r>
              <a:rPr lang="en-US" kern="0">
                <a:solidFill>
                  <a:srgbClr val="000000"/>
                </a:solidFill>
              </a:rPr>
              <a:t>SMB</a:t>
            </a:r>
          </a:p>
          <a:p>
            <a:pPr lvl="1"/>
            <a:r>
              <a:rPr lang="en-US" kern="0">
                <a:solidFill>
                  <a:srgbClr val="000000"/>
                </a:solidFill>
              </a:rPr>
              <a:t>FTPS</a:t>
            </a:r>
          </a:p>
          <a:p>
            <a:r>
              <a:rPr lang="en-US" kern="0">
                <a:solidFill>
                  <a:srgbClr val="000000"/>
                </a:solidFill>
              </a:rPr>
              <a:t>Cool data sent to Azure Storage file service</a:t>
            </a:r>
          </a:p>
          <a:p>
            <a:pPr lvl="1"/>
            <a:r>
              <a:rPr lang="en-US" kern="0">
                <a:solidFill>
                  <a:srgbClr val="000000"/>
                </a:solidFill>
              </a:rPr>
              <a:t>Still possible to access but Windows Server will not have a copy of the files </a:t>
            </a:r>
          </a:p>
          <a:p>
            <a:pPr lvl="1"/>
            <a:r>
              <a:rPr lang="en-US" kern="0">
                <a:solidFill>
                  <a:srgbClr val="000000"/>
                </a:solidFill>
              </a:rPr>
              <a:t>Will need to download files again from Azure</a:t>
            </a:r>
          </a:p>
          <a:p>
            <a:endParaRPr lang="en-US" kern="0">
              <a:solidFill>
                <a:srgbClr val="000000"/>
              </a:solidFill>
            </a:endParaRPr>
          </a:p>
        </p:txBody>
      </p:sp>
    </p:spTree>
    <p:extLst>
      <p:ext uri="{BB962C8B-B14F-4D97-AF65-F5344CB8AC3E}">
        <p14:creationId xmlns:p14="http://schemas.microsoft.com/office/powerpoint/2010/main" val="2446064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986C-3D3E-47D1-936F-23F41ADCDF3D}"/>
              </a:ext>
            </a:extLst>
          </p:cNvPr>
          <p:cNvSpPr>
            <a:spLocks noGrp="1"/>
          </p:cNvSpPr>
          <p:nvPr>
            <p:ph type="title"/>
          </p:nvPr>
        </p:nvSpPr>
        <p:spPr/>
        <p:txBody>
          <a:bodyPr/>
          <a:lstStyle/>
          <a:p>
            <a:r>
              <a:rPr lang="en-US"/>
              <a:t>Azure File Sync vs Direct Access</a:t>
            </a:r>
          </a:p>
        </p:txBody>
      </p:sp>
      <p:graphicFrame>
        <p:nvGraphicFramePr>
          <p:cNvPr id="4" name="Table 3" descr="Table lists respective protocols, access control lists, or ACLs, and contact endpoints for Azure File Sync and Direct Access.">
            <a:extLst>
              <a:ext uri="{FF2B5EF4-FFF2-40B4-BE49-F238E27FC236}">
                <a16:creationId xmlns:a16="http://schemas.microsoft.com/office/drawing/2014/main" id="{6B06754A-9269-4DE2-A633-D9BE6AB17953}"/>
              </a:ext>
            </a:extLst>
          </p:cNvPr>
          <p:cNvGraphicFramePr>
            <a:graphicFrameLocks noGrp="1"/>
          </p:cNvGraphicFramePr>
          <p:nvPr>
            <p:extLst/>
          </p:nvPr>
        </p:nvGraphicFramePr>
        <p:xfrm>
          <a:off x="1843881" y="1516062"/>
          <a:ext cx="8610600" cy="2296160"/>
        </p:xfrm>
        <a:graphic>
          <a:graphicData uri="http://schemas.openxmlformats.org/drawingml/2006/table">
            <a:tbl>
              <a:tblPr firstRow="1" bandRow="1">
                <a:tableStyleId>{7E9639D4-E3E2-4D34-9284-5A2195B3D0D7}</a:tableStyleId>
              </a:tblPr>
              <a:tblGrid>
                <a:gridCol w="2870200">
                  <a:extLst>
                    <a:ext uri="{9D8B030D-6E8A-4147-A177-3AD203B41FA5}">
                      <a16:colId xmlns:a16="http://schemas.microsoft.com/office/drawing/2014/main" val="867607500"/>
                    </a:ext>
                  </a:extLst>
                </a:gridCol>
                <a:gridCol w="2870200">
                  <a:extLst>
                    <a:ext uri="{9D8B030D-6E8A-4147-A177-3AD203B41FA5}">
                      <a16:colId xmlns:a16="http://schemas.microsoft.com/office/drawing/2014/main" val="3695905419"/>
                    </a:ext>
                  </a:extLst>
                </a:gridCol>
                <a:gridCol w="2870200">
                  <a:extLst>
                    <a:ext uri="{9D8B030D-6E8A-4147-A177-3AD203B41FA5}">
                      <a16:colId xmlns:a16="http://schemas.microsoft.com/office/drawing/2014/main" val="4244442928"/>
                    </a:ext>
                  </a:extLst>
                </a:gridCol>
              </a:tblGrid>
              <a:tr h="370840">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endParaRPr lang="en-US"/>
                    </a:p>
                  </a:txBody>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a:t>Azure File Sync</a:t>
                      </a:r>
                    </a:p>
                  </a:txBody>
                  <a:tcPr anchor="ct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a:t>Direct Access</a:t>
                      </a:r>
                    </a:p>
                  </a:txBody>
                  <a:tcPr anchor="ctr"/>
                </a:tc>
                <a:extLst>
                  <a:ext uri="{0D108BD9-81ED-4DB2-BD59-A6C34878D82A}">
                    <a16:rowId xmlns:a16="http://schemas.microsoft.com/office/drawing/2014/main" val="2086190642"/>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a:t>Protocols</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Windows Server Protocols: SMB, NFS, FTPS, …)</a:t>
                      </a:r>
                    </a:p>
                    <a:p>
                      <a:pPr algn="ctr"/>
                      <a:endParaRPr lang="en-US"/>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SMB 2.1, SMB 3.0 and REST API</a:t>
                      </a:r>
                    </a:p>
                  </a:txBody>
                  <a:tcPr anchor="ctr"/>
                </a:tc>
                <a:extLst>
                  <a:ext uri="{0D108BD9-81ED-4DB2-BD59-A6C34878D82A}">
                    <a16:rowId xmlns:a16="http://schemas.microsoft.com/office/drawing/2014/main" val="3119231400"/>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a:t>ACLs</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Share, File and User level</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Share and File level</a:t>
                      </a:r>
                    </a:p>
                  </a:txBody>
                  <a:tcPr anchor="ctr"/>
                </a:tc>
                <a:extLst>
                  <a:ext uri="{0D108BD9-81ED-4DB2-BD59-A6C34878D82A}">
                    <a16:rowId xmlns:a16="http://schemas.microsoft.com/office/drawing/2014/main" val="1280363736"/>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a:t>Contact endpoint</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a:t>On-Premises (cool data in Azure)</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a:t>Azure</a:t>
                      </a:r>
                    </a:p>
                  </a:txBody>
                  <a:tcPr anchor="ctr"/>
                </a:tc>
                <a:extLst>
                  <a:ext uri="{0D108BD9-81ED-4DB2-BD59-A6C34878D82A}">
                    <a16:rowId xmlns:a16="http://schemas.microsoft.com/office/drawing/2014/main" val="1865463457"/>
                  </a:ext>
                </a:extLst>
              </a:tr>
            </a:tbl>
          </a:graphicData>
        </a:graphic>
      </p:graphicFrame>
    </p:spTree>
    <p:extLst>
      <p:ext uri="{BB962C8B-B14F-4D97-AF65-F5344CB8AC3E}">
        <p14:creationId xmlns:p14="http://schemas.microsoft.com/office/powerpoint/2010/main" val="394557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D5FD-2867-48EB-9B18-866EA33D90DC}"/>
              </a:ext>
            </a:extLst>
          </p:cNvPr>
          <p:cNvSpPr>
            <a:spLocks noGrp="1"/>
          </p:cNvSpPr>
          <p:nvPr>
            <p:ph type="title"/>
          </p:nvPr>
        </p:nvSpPr>
        <p:spPr/>
        <p:txBody>
          <a:bodyPr/>
          <a:lstStyle/>
          <a:p>
            <a:r>
              <a:rPr lang="en-US"/>
              <a:t>Lab: Storing Generated Documents in Azure Storage Blobs</a:t>
            </a:r>
          </a:p>
        </p:txBody>
      </p:sp>
      <p:sp>
        <p:nvSpPr>
          <p:cNvPr id="3" name="Text Placeholder 2">
            <a:extLst>
              <a:ext uri="{FF2B5EF4-FFF2-40B4-BE49-F238E27FC236}">
                <a16:creationId xmlns:a16="http://schemas.microsoft.com/office/drawing/2014/main" id="{6C9BA72F-36D8-4590-AE21-948AEC2BC03A}"/>
              </a:ext>
            </a:extLst>
          </p:cNvPr>
          <p:cNvSpPr>
            <a:spLocks noGrp="1"/>
          </p:cNvSpPr>
          <p:nvPr>
            <p:ph type="body" idx="1"/>
          </p:nvPr>
        </p:nvSpPr>
        <p:spPr/>
        <p:txBody>
          <a:bodyPr>
            <a:spAutoFit/>
          </a:bodyPr>
          <a:lstStyle/>
          <a:p>
            <a:r>
              <a:rPr lang="en-US"/>
              <a:t>Exercise 1: Implementing Azure Storage Blobs
Exercise 2: Populating the Container with Files and Media
Exercise 3: Retrieving Files and Media from the Container
Exercise 4: Specifying Permissions for the Container</a:t>
            </a:r>
          </a:p>
        </p:txBody>
      </p:sp>
    </p:spTree>
    <p:extLst>
      <p:ext uri="{BB962C8B-B14F-4D97-AF65-F5344CB8AC3E}">
        <p14:creationId xmlns:p14="http://schemas.microsoft.com/office/powerpoint/2010/main" val="3963403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7F1E-4436-4014-9188-C99715B07DDC}"/>
              </a:ext>
            </a:extLst>
          </p:cNvPr>
          <p:cNvSpPr>
            <a:spLocks noGrp="1"/>
          </p:cNvSpPr>
          <p:nvPr>
            <p:ph type="ctrTitle" sz="quarter"/>
          </p:nvPr>
        </p:nvSpPr>
        <p:spPr>
          <a:xfrm>
            <a:off x="4724401" y="2022868"/>
            <a:ext cx="5732417" cy="627864"/>
          </a:xfrm>
        </p:spPr>
        <p:txBody>
          <a:bodyPr/>
          <a:lstStyle/>
          <a:p>
            <a:r>
              <a:rPr lang="en-US"/>
              <a:t>Module 7</a:t>
            </a:r>
          </a:p>
        </p:txBody>
      </p:sp>
      <p:sp>
        <p:nvSpPr>
          <p:cNvPr id="3" name="Subtitle 2">
            <a:extLst>
              <a:ext uri="{FF2B5EF4-FFF2-40B4-BE49-F238E27FC236}">
                <a16:creationId xmlns:a16="http://schemas.microsoft.com/office/drawing/2014/main" id="{23237497-8186-4B62-BD41-60F800916DA8}"/>
              </a:ext>
            </a:extLst>
          </p:cNvPr>
          <p:cNvSpPr>
            <a:spLocks noGrp="1"/>
          </p:cNvSpPr>
          <p:nvPr>
            <p:ph type="subTitle" sz="quarter" idx="1"/>
          </p:nvPr>
        </p:nvSpPr>
        <p:spPr/>
        <p:txBody>
          <a:bodyPr/>
          <a:lstStyle/>
          <a:p>
            <a:r>
              <a:rPr lang="en-US"/>
              <a:t>Designing a Communication Strategy by Using Queues and Service Bus
</a:t>
            </a:r>
          </a:p>
        </p:txBody>
      </p:sp>
    </p:spTree>
    <p:extLst>
      <p:ext uri="{BB962C8B-B14F-4D97-AF65-F5344CB8AC3E}">
        <p14:creationId xmlns:p14="http://schemas.microsoft.com/office/powerpoint/2010/main" val="4117956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E40A-7AEF-49CB-A19F-56F07E90CF86}"/>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21A63CD0-7AD3-45ED-A525-AB9675D5F96D}"/>
              </a:ext>
            </a:extLst>
          </p:cNvPr>
          <p:cNvSpPr>
            <a:spLocks noGrp="1"/>
          </p:cNvSpPr>
          <p:nvPr>
            <p:ph type="body" idx="1"/>
          </p:nvPr>
        </p:nvSpPr>
        <p:spPr/>
        <p:txBody>
          <a:bodyPr/>
          <a:lstStyle/>
          <a:p>
            <a:r>
              <a:rPr lang="en-US"/>
              <a:t>Azure Storage Queues
Azure Service Bus
Azure Service Bus Queues</a:t>
            </a:r>
          </a:p>
        </p:txBody>
      </p:sp>
    </p:spTree>
    <p:extLst>
      <p:ext uri="{BB962C8B-B14F-4D97-AF65-F5344CB8AC3E}">
        <p14:creationId xmlns:p14="http://schemas.microsoft.com/office/powerpoint/2010/main" val="924469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EDAF-6961-4ADB-B1C1-8948BCCA8616}"/>
              </a:ext>
            </a:extLst>
          </p:cNvPr>
          <p:cNvSpPr>
            <a:spLocks noGrp="1"/>
          </p:cNvSpPr>
          <p:nvPr>
            <p:ph type="title"/>
          </p:nvPr>
        </p:nvSpPr>
        <p:spPr/>
        <p:txBody>
          <a:bodyPr/>
          <a:lstStyle/>
          <a:p>
            <a:r>
              <a:rPr lang="en-US"/>
              <a:t>Types of Storage</a:t>
            </a:r>
          </a:p>
        </p:txBody>
      </p:sp>
      <p:graphicFrame>
        <p:nvGraphicFramePr>
          <p:cNvPr id="4" name="Content Placeholder 1" descr="This graphic includes hexagons depicting tables, blobs, and queues services in a list from top to bottom.">
            <a:extLst>
              <a:ext uri="{FF2B5EF4-FFF2-40B4-BE49-F238E27FC236}">
                <a16:creationId xmlns:a16="http://schemas.microsoft.com/office/drawing/2014/main" id="{228485E4-F842-4FB9-BDD2-DB51A8CE42A9}"/>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8977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E3FF-D317-4A63-8EE7-FF5CAEDB69D9}"/>
              </a:ext>
            </a:extLst>
          </p:cNvPr>
          <p:cNvSpPr>
            <a:spLocks noGrp="1"/>
          </p:cNvSpPr>
          <p:nvPr>
            <p:ph type="title"/>
          </p:nvPr>
        </p:nvSpPr>
        <p:spPr/>
        <p:txBody>
          <a:bodyPr/>
          <a:lstStyle/>
          <a:p>
            <a:r>
              <a:rPr lang="fr-FR"/>
              <a:t>Lesson 1: Azure Storage Queues</a:t>
            </a:r>
            <a:endParaRPr lang="en-US"/>
          </a:p>
        </p:txBody>
      </p:sp>
      <p:sp>
        <p:nvSpPr>
          <p:cNvPr id="3" name="Text Placeholder 2">
            <a:extLst>
              <a:ext uri="{FF2B5EF4-FFF2-40B4-BE49-F238E27FC236}">
                <a16:creationId xmlns:a16="http://schemas.microsoft.com/office/drawing/2014/main" id="{975A037A-8A4B-4339-A865-A55E8489BB7C}"/>
              </a:ext>
            </a:extLst>
          </p:cNvPr>
          <p:cNvSpPr>
            <a:spLocks noGrp="1"/>
          </p:cNvSpPr>
          <p:nvPr>
            <p:ph type="body" idx="1"/>
          </p:nvPr>
        </p:nvSpPr>
        <p:spPr/>
        <p:txBody>
          <a:bodyPr/>
          <a:lstStyle/>
          <a:p>
            <a:r>
              <a:rPr lang="en-US"/>
              <a:t>Storage Queues Overview
Viewing Queue Storage Data
Storage Queue Messages</a:t>
            </a:r>
          </a:p>
        </p:txBody>
      </p:sp>
    </p:spTree>
    <p:extLst>
      <p:ext uri="{BB962C8B-B14F-4D97-AF65-F5344CB8AC3E}">
        <p14:creationId xmlns:p14="http://schemas.microsoft.com/office/powerpoint/2010/main" val="34339414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5F78-AF2D-412D-9C5C-441FED361712}"/>
              </a:ext>
            </a:extLst>
          </p:cNvPr>
          <p:cNvSpPr>
            <a:spLocks noGrp="1"/>
          </p:cNvSpPr>
          <p:nvPr>
            <p:ph type="title"/>
          </p:nvPr>
        </p:nvSpPr>
        <p:spPr/>
        <p:txBody>
          <a:bodyPr/>
          <a:lstStyle/>
          <a:p>
            <a:r>
              <a:rPr lang="en-US"/>
              <a:t>Storage Queues Overview</a:t>
            </a:r>
          </a:p>
        </p:txBody>
      </p:sp>
      <p:sp>
        <p:nvSpPr>
          <p:cNvPr id="4" name="Content Placeholder 2">
            <a:extLst>
              <a:ext uri="{FF2B5EF4-FFF2-40B4-BE49-F238E27FC236}">
                <a16:creationId xmlns:a16="http://schemas.microsoft.com/office/drawing/2014/main" id="{D1DEE1C1-984E-479C-A782-C3ADB7CB650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Storage queues provide a method for storing messages that might be accessed by any number of clients</a:t>
            </a:r>
          </a:p>
          <a:p>
            <a:pPr lvl="1"/>
            <a:r>
              <a:rPr lang="en-US" kern="0">
                <a:solidFill>
                  <a:srgbClr val="000000"/>
                </a:solidFill>
              </a:rPr>
              <a:t>Provide reliable messaging between role instances</a:t>
            </a:r>
          </a:p>
          <a:p>
            <a:pPr lvl="1"/>
            <a:r>
              <a:rPr lang="en-US" kern="0">
                <a:solidFill>
                  <a:srgbClr val="000000"/>
                </a:solidFill>
              </a:rPr>
              <a:t>Built for massive scale and multiple messages</a:t>
            </a:r>
          </a:p>
          <a:p>
            <a:pPr marL="288925" lvl="1" indent="0">
              <a:buNone/>
            </a:pPr>
            <a:endParaRPr lang="en-US" kern="0">
              <a:solidFill>
                <a:srgbClr val="000000"/>
              </a:solidFill>
            </a:endParaRPr>
          </a:p>
        </p:txBody>
      </p:sp>
      <p:graphicFrame>
        <p:nvGraphicFramePr>
          <p:cNvPr id="5" name="Diagram 4" descr="Diagram of a Storage account, Queues, and Messages. The Storage account, at left, contains images; the queues column in the center contain thumbnails and a retrieval repository; and the message column at right contains three separate messages. Two messages emanate from the thumbnails and the third from the retrieval.">
            <a:extLst>
              <a:ext uri="{FF2B5EF4-FFF2-40B4-BE49-F238E27FC236}">
                <a16:creationId xmlns:a16="http://schemas.microsoft.com/office/drawing/2014/main" id="{4D7A1AE7-D944-4A6D-A344-543F8C85BD2B}"/>
              </a:ext>
            </a:extLst>
          </p:cNvPr>
          <p:cNvGraphicFramePr/>
          <p:nvPr>
            <p:extLst/>
          </p:nvPr>
        </p:nvGraphicFramePr>
        <p:xfrm>
          <a:off x="2989635" y="3365771"/>
          <a:ext cx="6297038" cy="3009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69304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D757-4E36-4253-B546-77E82702B47C}"/>
              </a:ext>
            </a:extLst>
          </p:cNvPr>
          <p:cNvSpPr>
            <a:spLocks noGrp="1"/>
          </p:cNvSpPr>
          <p:nvPr>
            <p:ph type="title"/>
          </p:nvPr>
        </p:nvSpPr>
        <p:spPr/>
        <p:txBody>
          <a:bodyPr/>
          <a:lstStyle/>
          <a:p>
            <a:r>
              <a:rPr lang="en-US"/>
              <a:t>Storage Queues Overview</a:t>
            </a:r>
          </a:p>
        </p:txBody>
      </p:sp>
      <p:sp>
        <p:nvSpPr>
          <p:cNvPr id="4" name="Content Placeholder 2">
            <a:extLst>
              <a:ext uri="{FF2B5EF4-FFF2-40B4-BE49-F238E27FC236}">
                <a16:creationId xmlns:a16="http://schemas.microsoft.com/office/drawing/2014/main" id="{4A8EF792-5E28-41A6-A2F6-374F772747A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Azure Storage Queues allows you to store large quantities of small messages that can be consumed by a scalable number of consumers</a:t>
            </a:r>
          </a:p>
          <a:p>
            <a:pPr lvl="0"/>
            <a:r>
              <a:rPr lang="en-US" kern="0">
                <a:solidFill>
                  <a:srgbClr val="000000"/>
                </a:solidFill>
              </a:rPr>
              <a:t>Queue messages have flexible leasing and can be processed again by a different consumer/worker if there is a failure with the initial consumer</a:t>
            </a:r>
          </a:p>
          <a:p>
            <a:pPr lvl="0"/>
            <a:r>
              <a:rPr lang="en-US" kern="0">
                <a:solidFill>
                  <a:srgbClr val="000000"/>
                </a:solidFill>
              </a:rPr>
              <a:t>Queues can take advantage of the built-in Azure Storage logging and metrics</a:t>
            </a:r>
          </a:p>
          <a:p>
            <a:pPr lvl="0"/>
            <a:r>
              <a:rPr lang="en-US" kern="0">
                <a:solidFill>
                  <a:srgbClr val="000000"/>
                </a:solidFill>
              </a:rPr>
              <a:t>Queues can have a concept of “state” across workers/consumers</a:t>
            </a:r>
          </a:p>
          <a:p>
            <a:pPr lvl="0"/>
            <a:endParaRPr lang="en-US" kern="0">
              <a:solidFill>
                <a:srgbClr val="000000"/>
              </a:solidFill>
            </a:endParaRPr>
          </a:p>
        </p:txBody>
      </p:sp>
    </p:spTree>
    <p:extLst>
      <p:ext uri="{BB962C8B-B14F-4D97-AF65-F5344CB8AC3E}">
        <p14:creationId xmlns:p14="http://schemas.microsoft.com/office/powerpoint/2010/main" val="476456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76BB-640E-4898-A9AC-5AC74410E930}"/>
              </a:ext>
            </a:extLst>
          </p:cNvPr>
          <p:cNvSpPr>
            <a:spLocks noGrp="1"/>
          </p:cNvSpPr>
          <p:nvPr>
            <p:ph type="title"/>
          </p:nvPr>
        </p:nvSpPr>
        <p:spPr/>
        <p:txBody>
          <a:bodyPr/>
          <a:lstStyle/>
          <a:p>
            <a:r>
              <a:rPr lang="en-US"/>
              <a:t>Viewing Queue Storage Data</a:t>
            </a:r>
          </a:p>
        </p:txBody>
      </p:sp>
      <p:sp>
        <p:nvSpPr>
          <p:cNvPr id="4" name="Content Placeholder 1">
            <a:extLst>
              <a:ext uri="{FF2B5EF4-FFF2-40B4-BE49-F238E27FC236}">
                <a16:creationId xmlns:a16="http://schemas.microsoft.com/office/drawing/2014/main" id="{74CA2081-947E-490A-B521-47AB5111A31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Visual Studio 2015 Server Explorer provides a view for Storage queue items in the emulator or in a live Azure storage account</a:t>
            </a:r>
          </a:p>
        </p:txBody>
      </p:sp>
      <p:pic>
        <p:nvPicPr>
          <p:cNvPr id="5" name="Content Placeholder 5" descr="Screenshot of Storage queue data in Microsoft Visual Studio.">
            <a:extLst>
              <a:ext uri="{FF2B5EF4-FFF2-40B4-BE49-F238E27FC236}">
                <a16:creationId xmlns:a16="http://schemas.microsoft.com/office/drawing/2014/main" id="{41844177-032E-442A-BDA0-4813334CBF4A}"/>
              </a:ext>
            </a:extLst>
          </p:cNvPr>
          <p:cNvPicPr>
            <a:picLocks noChangeAspect="1"/>
          </p:cNvPicPr>
          <p:nvPr/>
        </p:nvPicPr>
        <p:blipFill rotWithShape="1">
          <a:blip r:embed="rId3"/>
          <a:srcRect b="50632"/>
          <a:stretch/>
        </p:blipFill>
        <p:spPr bwMode="auto">
          <a:xfrm>
            <a:off x="1982788" y="3143251"/>
            <a:ext cx="8116713" cy="3025321"/>
          </a:xfrm>
          <a:prstGeom prst="rect">
            <a:avLst/>
          </a:prstGeom>
          <a:noFill/>
          <a:ln w="9525">
            <a:noFill/>
            <a:miter lim="800000"/>
            <a:headEnd/>
            <a:tailEnd/>
          </a:ln>
        </p:spPr>
      </p:pic>
    </p:spTree>
    <p:extLst>
      <p:ext uri="{BB962C8B-B14F-4D97-AF65-F5344CB8AC3E}">
        <p14:creationId xmlns:p14="http://schemas.microsoft.com/office/powerpoint/2010/main" val="15996205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07CF-5ADD-4C18-BE47-9423795780F3}"/>
              </a:ext>
            </a:extLst>
          </p:cNvPr>
          <p:cNvSpPr>
            <a:spLocks noGrp="1"/>
          </p:cNvSpPr>
          <p:nvPr>
            <p:ph type="title"/>
          </p:nvPr>
        </p:nvSpPr>
        <p:spPr/>
        <p:txBody>
          <a:bodyPr/>
          <a:lstStyle/>
          <a:p>
            <a:r>
              <a:rPr lang="en-US"/>
              <a:t>Storage Queue Messages</a:t>
            </a:r>
          </a:p>
        </p:txBody>
      </p:sp>
      <p:sp>
        <p:nvSpPr>
          <p:cNvPr id="4" name="Content Placeholder 2">
            <a:extLst>
              <a:ext uri="{FF2B5EF4-FFF2-40B4-BE49-F238E27FC236}">
                <a16:creationId xmlns:a16="http://schemas.microsoft.com/office/drawing/2014/main" id="{243C97AD-17F5-4E0F-BBA5-3C8B2C6255B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174625" lvl="1" indent="-174625">
              <a:buSzPct val="90000"/>
            </a:pPr>
            <a:r>
              <a:rPr lang="en-US" kern="0">
                <a:solidFill>
                  <a:srgbClr val="000000"/>
                </a:solidFill>
              </a:rPr>
              <a:t>Storage queues offer the following basic message functionality:</a:t>
            </a:r>
          </a:p>
          <a:p>
            <a:pPr marL="569912" lvl="2" indent="-174625">
              <a:buSzPct val="90000"/>
            </a:pPr>
            <a:r>
              <a:rPr lang="en-US" kern="0">
                <a:solidFill>
                  <a:srgbClr val="000000"/>
                </a:solidFill>
              </a:rPr>
              <a:t>Peek at next message</a:t>
            </a:r>
          </a:p>
          <a:p>
            <a:pPr marL="569912" lvl="2" indent="-174625">
              <a:buSzPct val="90000"/>
            </a:pPr>
            <a:r>
              <a:rPr lang="en-US" kern="0">
                <a:solidFill>
                  <a:srgbClr val="000000"/>
                </a:solidFill>
              </a:rPr>
              <a:t>Dequeue next message</a:t>
            </a:r>
          </a:p>
          <a:p>
            <a:pPr marL="569912" lvl="2" indent="-174625">
              <a:buSzPct val="90000"/>
            </a:pPr>
            <a:r>
              <a:rPr lang="en-US" kern="0">
                <a:solidFill>
                  <a:srgbClr val="000000"/>
                </a:solidFill>
              </a:rPr>
              <a:t>Insert message</a:t>
            </a:r>
          </a:p>
          <a:p>
            <a:pPr marL="569912" lvl="2" indent="-174625">
              <a:buSzPct val="90000"/>
            </a:pPr>
            <a:r>
              <a:rPr lang="en-US" kern="0">
                <a:solidFill>
                  <a:srgbClr val="000000"/>
                </a:solidFill>
              </a:rPr>
              <a:t>View the last cached message count</a:t>
            </a:r>
          </a:p>
          <a:p>
            <a:pPr marL="174625" lvl="1" indent="-174625">
              <a:buSzPct val="90000"/>
            </a:pPr>
            <a:r>
              <a:rPr lang="en-US" kern="0">
                <a:solidFill>
                  <a:srgbClr val="000000"/>
                </a:solidFill>
              </a:rPr>
              <a:t>Message content is stored as a string</a:t>
            </a:r>
          </a:p>
          <a:p>
            <a:pPr marL="569912" lvl="2" indent="-174625">
              <a:buSzPct val="90000"/>
            </a:pPr>
            <a:r>
              <a:rPr lang="en-US" kern="0">
                <a:solidFill>
                  <a:srgbClr val="000000"/>
                </a:solidFill>
              </a:rPr>
              <a:t>Message content can be updated to provide a concept of state</a:t>
            </a:r>
          </a:p>
          <a:p>
            <a:pPr marL="569912" lvl="2" indent="-174625">
              <a:buSzPct val="90000"/>
            </a:pPr>
            <a:r>
              <a:rPr lang="en-US" kern="0">
                <a:solidFill>
                  <a:srgbClr val="000000"/>
                </a:solidFill>
              </a:rPr>
              <a:t>You can time when a message content update is visible to other consumers</a:t>
            </a:r>
          </a:p>
          <a:p>
            <a:pPr marL="174625" lvl="1" indent="-174625">
              <a:buSzPct val="90000"/>
            </a:pPr>
            <a:r>
              <a:rPr lang="en-US" kern="0">
                <a:solidFill>
                  <a:srgbClr val="000000"/>
                </a:solidFill>
              </a:rPr>
              <a:t>The result of a message should be idempotent</a:t>
            </a:r>
          </a:p>
          <a:p>
            <a:pPr marL="569912" lvl="2" indent="-174625">
              <a:buSzPct val="90000"/>
            </a:pPr>
            <a:r>
              <a:rPr lang="en-US" kern="0">
                <a:solidFill>
                  <a:srgbClr val="000000"/>
                </a:solidFill>
              </a:rPr>
              <a:t>By design, there is the possibility of reprocessing a queue message</a:t>
            </a:r>
          </a:p>
          <a:p>
            <a:pPr lvl="0"/>
            <a:endParaRPr lang="en-US" kern="0">
              <a:solidFill>
                <a:srgbClr val="000000"/>
              </a:solidFill>
            </a:endParaRPr>
          </a:p>
        </p:txBody>
      </p:sp>
    </p:spTree>
    <p:extLst>
      <p:ext uri="{BB962C8B-B14F-4D97-AF65-F5344CB8AC3E}">
        <p14:creationId xmlns:p14="http://schemas.microsoft.com/office/powerpoint/2010/main" val="34044975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483F-ADB1-4EE4-B823-EB0C3AEB9869}"/>
              </a:ext>
            </a:extLst>
          </p:cNvPr>
          <p:cNvSpPr>
            <a:spLocks noGrp="1"/>
          </p:cNvSpPr>
          <p:nvPr>
            <p:ph type="title"/>
          </p:nvPr>
        </p:nvSpPr>
        <p:spPr/>
        <p:txBody>
          <a:bodyPr/>
          <a:lstStyle/>
          <a:p>
            <a:r>
              <a:rPr lang="en-US"/>
              <a:t>Storage Queue Messages</a:t>
            </a:r>
          </a:p>
        </p:txBody>
      </p:sp>
      <p:sp>
        <p:nvSpPr>
          <p:cNvPr id="4" name="Content Placeholder 2">
            <a:extLst>
              <a:ext uri="{FF2B5EF4-FFF2-40B4-BE49-F238E27FC236}">
                <a16:creationId xmlns:a16="http://schemas.microsoft.com/office/drawing/2014/main" id="{FEC68F75-DC7D-44DF-A279-EDD30AD8DB5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Add/Delete Messages</a:t>
            </a:r>
          </a:p>
          <a:p>
            <a:pPr lvl="0"/>
            <a:r>
              <a:rPr lang="en-US" kern="0">
                <a:solidFill>
                  <a:srgbClr val="000000"/>
                </a:solidFill>
              </a:rPr>
              <a:t>GetMessage(s)</a:t>
            </a:r>
          </a:p>
          <a:p>
            <a:pPr lvl="1"/>
            <a:r>
              <a:rPr lang="en-US" kern="0">
                <a:solidFill>
                  <a:srgbClr val="000000"/>
                </a:solidFill>
              </a:rPr>
              <a:t>Retrieves the next message(s) from the queue and it will be invisible to other clients for a specified timeout</a:t>
            </a:r>
          </a:p>
          <a:p>
            <a:pPr lvl="0"/>
            <a:r>
              <a:rPr lang="en-US" kern="0">
                <a:solidFill>
                  <a:srgbClr val="000000"/>
                </a:solidFill>
              </a:rPr>
              <a:t>PeekMessage(s)</a:t>
            </a:r>
          </a:p>
          <a:p>
            <a:pPr lvl="1"/>
            <a:r>
              <a:rPr lang="en-US" kern="0">
                <a:solidFill>
                  <a:srgbClr val="000000"/>
                </a:solidFill>
              </a:rPr>
              <a:t>Retrieves the next message(s) from the queue while keeping the message visible to other clients</a:t>
            </a:r>
          </a:p>
          <a:p>
            <a:pPr lvl="0"/>
            <a:r>
              <a:rPr lang="en-US" kern="0">
                <a:solidFill>
                  <a:srgbClr val="000000"/>
                </a:solidFill>
              </a:rPr>
              <a:t>UpdateMessage</a:t>
            </a:r>
          </a:p>
          <a:p>
            <a:pPr lvl="1"/>
            <a:r>
              <a:rPr lang="en-US" kern="0">
                <a:solidFill>
                  <a:srgbClr val="000000"/>
                </a:solidFill>
              </a:rPr>
              <a:t>Updates the content or visibility timeout of a specified message</a:t>
            </a:r>
          </a:p>
          <a:p>
            <a:pPr lvl="0"/>
            <a:endParaRPr lang="en-US" kern="0">
              <a:solidFill>
                <a:srgbClr val="000000"/>
              </a:solidFill>
            </a:endParaRPr>
          </a:p>
        </p:txBody>
      </p:sp>
    </p:spTree>
    <p:extLst>
      <p:ext uri="{BB962C8B-B14F-4D97-AF65-F5344CB8AC3E}">
        <p14:creationId xmlns:p14="http://schemas.microsoft.com/office/powerpoint/2010/main" val="3954226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6A8-BB06-4033-A3B8-81C1FFDCC118}"/>
              </a:ext>
            </a:extLst>
          </p:cNvPr>
          <p:cNvSpPr>
            <a:spLocks noGrp="1"/>
          </p:cNvSpPr>
          <p:nvPr>
            <p:ph type="title"/>
          </p:nvPr>
        </p:nvSpPr>
        <p:spPr/>
        <p:txBody>
          <a:bodyPr/>
          <a:lstStyle/>
          <a:p>
            <a:r>
              <a:rPr lang="en-US"/>
              <a:t>Lesson 2: Azure Service Bus</a:t>
            </a:r>
          </a:p>
        </p:txBody>
      </p:sp>
      <p:sp>
        <p:nvSpPr>
          <p:cNvPr id="3" name="Text Placeholder 2">
            <a:extLst>
              <a:ext uri="{FF2B5EF4-FFF2-40B4-BE49-F238E27FC236}">
                <a16:creationId xmlns:a16="http://schemas.microsoft.com/office/drawing/2014/main" id="{9FF5E235-4C74-4A51-B5F7-7D42ACF14C91}"/>
              </a:ext>
            </a:extLst>
          </p:cNvPr>
          <p:cNvSpPr>
            <a:spLocks noGrp="1"/>
          </p:cNvSpPr>
          <p:nvPr>
            <p:ph type="body" idx="1"/>
          </p:nvPr>
        </p:nvSpPr>
        <p:spPr/>
        <p:txBody>
          <a:bodyPr/>
          <a:lstStyle/>
          <a:p>
            <a:r>
              <a:rPr lang="en-US"/>
              <a:t>Service Bus Overview
Service Bus Features
Namespaces</a:t>
            </a:r>
          </a:p>
        </p:txBody>
      </p:sp>
    </p:spTree>
    <p:extLst>
      <p:ext uri="{BB962C8B-B14F-4D97-AF65-F5344CB8AC3E}">
        <p14:creationId xmlns:p14="http://schemas.microsoft.com/office/powerpoint/2010/main" val="15468187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8833-C8DB-432C-8C3B-DFA719A2539A}"/>
              </a:ext>
            </a:extLst>
          </p:cNvPr>
          <p:cNvSpPr>
            <a:spLocks noGrp="1"/>
          </p:cNvSpPr>
          <p:nvPr>
            <p:ph type="title"/>
          </p:nvPr>
        </p:nvSpPr>
        <p:spPr/>
        <p:txBody>
          <a:bodyPr/>
          <a:lstStyle/>
          <a:p>
            <a:r>
              <a:rPr lang="en-US"/>
              <a:t>Service Bus Overview</a:t>
            </a:r>
          </a:p>
        </p:txBody>
      </p:sp>
      <p:sp>
        <p:nvSpPr>
          <p:cNvPr id="4" name="Content Placeholder 2">
            <a:extLst>
              <a:ext uri="{FF2B5EF4-FFF2-40B4-BE49-F238E27FC236}">
                <a16:creationId xmlns:a16="http://schemas.microsoft.com/office/drawing/2014/main" id="{3F30DF51-EFCE-41D0-ACA9-F21B2D177CB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is a managed messaging infrastructure</a:t>
            </a:r>
          </a:p>
          <a:p>
            <a:pPr lvl="1"/>
            <a:r>
              <a:rPr lang="en-US" kern="0">
                <a:solidFill>
                  <a:srgbClr val="000000"/>
                </a:solidFill>
              </a:rPr>
              <a:t>Massive in scale and completely managed</a:t>
            </a:r>
          </a:p>
          <a:p>
            <a:pPr lvl="1"/>
            <a:r>
              <a:rPr lang="en-US" kern="0">
                <a:solidFill>
                  <a:srgbClr val="000000"/>
                </a:solidFill>
              </a:rPr>
              <a:t>Allows you to scale out your applications and consumers knowing that the messaging platform will scale out with your application</a:t>
            </a:r>
          </a:p>
          <a:p>
            <a:pPr lvl="0"/>
            <a:r>
              <a:rPr lang="en-US" kern="0">
                <a:solidFill>
                  <a:srgbClr val="000000"/>
                </a:solidFill>
              </a:rPr>
              <a:t>Allows decoupled components to communicate asynchronously and synchronously</a:t>
            </a:r>
          </a:p>
          <a:p>
            <a:pPr lvl="0"/>
            <a:endParaRPr lang="en-US" kern="0">
              <a:solidFill>
                <a:srgbClr val="000000"/>
              </a:solidFill>
            </a:endParaRPr>
          </a:p>
        </p:txBody>
      </p:sp>
    </p:spTree>
    <p:extLst>
      <p:ext uri="{BB962C8B-B14F-4D97-AF65-F5344CB8AC3E}">
        <p14:creationId xmlns:p14="http://schemas.microsoft.com/office/powerpoint/2010/main" val="2230130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10A3-1BE8-4FF0-9685-45F0A43F9DBD}"/>
              </a:ext>
            </a:extLst>
          </p:cNvPr>
          <p:cNvSpPr>
            <a:spLocks noGrp="1"/>
          </p:cNvSpPr>
          <p:nvPr>
            <p:ph type="title"/>
          </p:nvPr>
        </p:nvSpPr>
        <p:spPr/>
        <p:txBody>
          <a:bodyPr/>
          <a:lstStyle/>
          <a:p>
            <a:r>
              <a:rPr lang="en-US"/>
              <a:t>Service Bus Features</a:t>
            </a:r>
          </a:p>
        </p:txBody>
      </p:sp>
      <p:graphicFrame>
        <p:nvGraphicFramePr>
          <p:cNvPr id="4" name="Content Placeholder 1" descr="Slide shows the four Service Bus communication features, include Relayed Messaging, Queues, Publish-Subscribe Topics, and Notification Hubs.">
            <a:extLst>
              <a:ext uri="{FF2B5EF4-FFF2-40B4-BE49-F238E27FC236}">
                <a16:creationId xmlns:a16="http://schemas.microsoft.com/office/drawing/2014/main" id="{371F0712-02A1-4E25-98DC-9F1E572A4470}"/>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59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9D2F-A3F9-4210-8976-0B55FACEED6E}"/>
              </a:ext>
            </a:extLst>
          </p:cNvPr>
          <p:cNvSpPr>
            <a:spLocks noGrp="1"/>
          </p:cNvSpPr>
          <p:nvPr>
            <p:ph type="title"/>
          </p:nvPr>
        </p:nvSpPr>
        <p:spPr/>
        <p:txBody>
          <a:bodyPr/>
          <a:lstStyle/>
          <a:p>
            <a:r>
              <a:rPr lang="en-US"/>
              <a:t>Namespaces</a:t>
            </a:r>
          </a:p>
        </p:txBody>
      </p:sp>
      <p:sp>
        <p:nvSpPr>
          <p:cNvPr id="4" name="Content Placeholder 2">
            <a:extLst>
              <a:ext uri="{FF2B5EF4-FFF2-40B4-BE49-F238E27FC236}">
                <a16:creationId xmlns:a16="http://schemas.microsoft.com/office/drawing/2014/main" id="{96304235-74D1-43E6-A95C-B7845755591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 Service Bus namespace is a logical grouping of Service Bus service instances</a:t>
            </a:r>
          </a:p>
          <a:p>
            <a:pPr lvl="1"/>
            <a:r>
              <a:rPr lang="en-US" kern="0">
                <a:solidFill>
                  <a:srgbClr val="000000"/>
                </a:solidFill>
              </a:rPr>
              <a:t>It scopes your resources to provide a common and predictable address</a:t>
            </a:r>
          </a:p>
          <a:p>
            <a:pPr lvl="1"/>
            <a:r>
              <a:rPr lang="en-US" kern="0">
                <a:solidFill>
                  <a:srgbClr val="000000"/>
                </a:solidFill>
              </a:rPr>
              <a:t>It provides management credentials to use for operations</a:t>
            </a:r>
          </a:p>
          <a:p>
            <a:pPr lvl="1"/>
            <a:endParaRPr lang="en-US" kern="0">
              <a:solidFill>
                <a:srgbClr val="000000"/>
              </a:solidFill>
            </a:endParaRPr>
          </a:p>
        </p:txBody>
      </p:sp>
    </p:spTree>
    <p:extLst>
      <p:ext uri="{BB962C8B-B14F-4D97-AF65-F5344CB8AC3E}">
        <p14:creationId xmlns:p14="http://schemas.microsoft.com/office/powerpoint/2010/main" val="2828590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32017989-54F3-4757-9A33-61D20965F173}" vid="{36ED103E-0E8A-46DB-918F-50A037932B91}"/>
    </a:ext>
  </a:extLst>
</a:theme>
</file>

<file path=ppt/theme/theme6.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7.xml><?xml version="1.0" encoding="utf-8"?>
<a:theme xmlns:a="http://schemas.openxmlformats.org/drawingml/2006/main" name="14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335ACBE7-A37D-421E-96D5-E75AE401765E}"/>
    </a:ext>
  </a:extLst>
</a:theme>
</file>

<file path=ppt/theme/theme8.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9.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BC9BCFF8D2C14BB5CCCD5A9BC9587A" ma:contentTypeVersion="2" ma:contentTypeDescription="Create a new document." ma:contentTypeScope="" ma:versionID="b9284943f17570cdf12ac53723d4a2a4">
  <xsd:schema xmlns:xsd="http://www.w3.org/2001/XMLSchema" xmlns:xs="http://www.w3.org/2001/XMLSchema" xmlns:p="http://schemas.microsoft.com/office/2006/metadata/properties" xmlns:ns2="c2b3018d-6707-4418-b4aa-94ce7211e1b4" targetNamespace="http://schemas.microsoft.com/office/2006/metadata/properties" ma:root="true" ma:fieldsID="7f9b793df649552d65f5c3a158674e96" ns2:_="">
    <xsd:import namespace="c2b3018d-6707-4418-b4aa-94ce7211e1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b3018d-6707-4418-b4aa-94ce7211e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66535A-3EA8-44C9-A6A9-B5EFFCC6549C}"/>
</file>

<file path=customXml/itemProps2.xml><?xml version="1.0" encoding="utf-8"?>
<ds:datastoreItem xmlns:ds="http://schemas.openxmlformats.org/officeDocument/2006/customXml" ds:itemID="{A0C69BA9-50B7-4434-818E-A8CD85E44541}">
  <ds:schemaRefs>
    <ds:schemaRef ds:uri="http://schemas.microsoft.com/sharepoint/v3/contenttype/forms"/>
  </ds:schemaRefs>
</ds:datastoreItem>
</file>

<file path=customXml/itemProps3.xml><?xml version="1.0" encoding="utf-8"?>
<ds:datastoreItem xmlns:ds="http://schemas.openxmlformats.org/officeDocument/2006/customXml" ds:itemID="{CEBA46A4-AA41-4E6E-8AE0-C44BC103B8E6}">
  <ds:schemaRefs>
    <ds:schemaRef ds:uri="2746911a-a940-4eee-b65a-be83359aea8e"/>
    <ds:schemaRef ds:uri="adc160e8-a38a-4281-9b1c-dd4a53552a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152</Slides>
  <Notes>150</Notes>
  <HiddenSlides>0</HiddenSlides>
  <ScaleCrop>false</ScaleCrop>
  <HeadingPairs>
    <vt:vector size="4" baseType="variant">
      <vt:variant>
        <vt:lpstr>Theme</vt:lpstr>
      </vt:variant>
      <vt:variant>
        <vt:i4>9</vt:i4>
      </vt:variant>
      <vt:variant>
        <vt:lpstr>Slide Titles</vt:lpstr>
      </vt:variant>
      <vt:variant>
        <vt:i4>152</vt:i4>
      </vt:variant>
    </vt:vector>
  </HeadingPairs>
  <TitlesOfParts>
    <vt:vector size="161" baseType="lpstr">
      <vt:lpstr>NG_MOC_Core_ModuleNew2</vt:lpstr>
      <vt:lpstr>GuruSkill</vt:lpstr>
      <vt:lpstr>1_NG_MOC_Core_ModuleNew2</vt:lpstr>
      <vt:lpstr>2_NG_MOC_Core_ModuleNew2</vt:lpstr>
      <vt:lpstr>5-30660_TR21_BO_CT_Template</vt:lpstr>
      <vt:lpstr>3_3-50141_Digital_Transformation_Academy_Template</vt:lpstr>
      <vt:lpstr>14_3-50141_Digital_Transformation_Academy_Template</vt:lpstr>
      <vt:lpstr>1_3CMG_MarketResearch_template_White_16-9_internalUse</vt:lpstr>
      <vt:lpstr>WHITE TEMPLATE</vt:lpstr>
      <vt:lpstr>Developing Microsoft Azure Solutions</vt:lpstr>
      <vt:lpstr>Day 2 – Date</vt:lpstr>
      <vt:lpstr>Module 5</vt:lpstr>
      <vt:lpstr>Module Overview</vt:lpstr>
      <vt:lpstr>Lesson 1: Azure Storage Overview</vt:lpstr>
      <vt:lpstr>PowerPoint Presentation</vt:lpstr>
      <vt:lpstr>Azure Storage</vt:lpstr>
      <vt:lpstr>Storage Accounts</vt:lpstr>
      <vt:lpstr>Types of Storage</vt:lpstr>
      <vt:lpstr>Types of Storage</vt:lpstr>
      <vt:lpstr>Geo-Replication in Azure Storage</vt:lpstr>
      <vt:lpstr>Geo-Replication in Azure Storage</vt:lpstr>
      <vt:lpstr>Accessing Storage Data</vt:lpstr>
      <vt:lpstr>General Purpose Storage Account</vt:lpstr>
      <vt:lpstr>Lesson 2: Azure Storage Tables</vt:lpstr>
      <vt:lpstr>Storage Tables</vt:lpstr>
      <vt:lpstr>NoSQL Data in Storage Tables</vt:lpstr>
      <vt:lpstr>NoSQL Data in Storage Tables</vt:lpstr>
      <vt:lpstr>NoSQL Data in Storage Tables</vt:lpstr>
      <vt:lpstr>Demonstration: Implementing Azure Storage Tables</vt:lpstr>
      <vt:lpstr>Common Transactions</vt:lpstr>
      <vt:lpstr>OData Queries</vt:lpstr>
      <vt:lpstr>OData Queries</vt:lpstr>
      <vt:lpstr>Lesson 3: Azure Cosmos DB</vt:lpstr>
      <vt:lpstr>Azure Cosmos DB</vt:lpstr>
      <vt:lpstr>Turnkey Global Distribution</vt:lpstr>
      <vt:lpstr>PowerPoint Presentation</vt:lpstr>
      <vt:lpstr>PowerPoint Presentation</vt:lpstr>
      <vt:lpstr>Low Latency at P99</vt:lpstr>
      <vt:lpstr>Multiple Consistency Choices</vt:lpstr>
      <vt:lpstr>Automatic Schema-agnostic Indexing</vt:lpstr>
      <vt:lpstr>Multi-Model, Multi-API</vt:lpstr>
      <vt:lpstr>Global Resource Model</vt:lpstr>
      <vt:lpstr>Partitioning</vt:lpstr>
      <vt:lpstr>Scaling</vt:lpstr>
      <vt:lpstr>Partitioning Example</vt:lpstr>
      <vt:lpstr>Change Feed</vt:lpstr>
      <vt:lpstr>Scenarios</vt:lpstr>
      <vt:lpstr>Materializing Views</vt:lpstr>
      <vt:lpstr>SQL API</vt:lpstr>
      <vt:lpstr>SQL Query Syntax</vt:lpstr>
      <vt:lpstr>SQL Query Syntax</vt:lpstr>
      <vt:lpstr>SQL Query Syntax</vt:lpstr>
      <vt:lpstr>SQL Query in .NET</vt:lpstr>
      <vt:lpstr>SQL Query in .NET</vt:lpstr>
      <vt:lpstr>Lab: Storing Event Registration Data in Azure Storage Tables</vt:lpstr>
      <vt:lpstr>Additional Information</vt:lpstr>
      <vt:lpstr>Module 6</vt:lpstr>
      <vt:lpstr>Module Overview</vt:lpstr>
      <vt:lpstr>Lesson 1: Azure Storage Blobs</vt:lpstr>
      <vt:lpstr>Blob Storage Services</vt:lpstr>
      <vt:lpstr>Storage Blobs</vt:lpstr>
      <vt:lpstr>Storage Blobs</vt:lpstr>
      <vt:lpstr>Blob Types</vt:lpstr>
      <vt:lpstr>Page Blob</vt:lpstr>
      <vt:lpstr>Page Blobs</vt:lpstr>
      <vt:lpstr>Block Blobs</vt:lpstr>
      <vt:lpstr>Block Blobs</vt:lpstr>
      <vt:lpstr>REST API for Storage Blobs</vt:lpstr>
      <vt:lpstr>Append Blobs</vt:lpstr>
      <vt:lpstr>Azure Files and Azure Blobs Comparison</vt:lpstr>
      <vt:lpstr>Lesson 2: Controlling Access to Storage Blobs and Containers</vt:lpstr>
      <vt:lpstr>Container Permissions</vt:lpstr>
      <vt:lpstr>Shared Access Signatures</vt:lpstr>
      <vt:lpstr>Structure of a Shared Access Signature</vt:lpstr>
      <vt:lpstr>Stored Access Policies</vt:lpstr>
      <vt:lpstr>Generating Shared Access Signatures from Policies</vt:lpstr>
      <vt:lpstr>Generating Shared Access Signatures from Policies</vt:lpstr>
      <vt:lpstr>Lesson 3: Configuring Azure Storage Accounts</vt:lpstr>
      <vt:lpstr>Azure Content Delivery Network (CDN)</vt:lpstr>
      <vt:lpstr>Azure CDN</vt:lpstr>
      <vt:lpstr>Architecture</vt:lpstr>
      <vt:lpstr>Implementation</vt:lpstr>
      <vt:lpstr>Networks and Tiers</vt:lpstr>
      <vt:lpstr>Custom Domains</vt:lpstr>
      <vt:lpstr>Cross-Origin Resource Sharing</vt:lpstr>
      <vt:lpstr>CORS</vt:lpstr>
      <vt:lpstr>CORS Conceptually</vt:lpstr>
      <vt:lpstr>CORS in Azure Storage</vt:lpstr>
      <vt:lpstr>Lesson 4: Azure Files</vt:lpstr>
      <vt:lpstr>Azure Files Overview</vt:lpstr>
      <vt:lpstr>Compatible Tooling</vt:lpstr>
      <vt:lpstr>File Shares</vt:lpstr>
      <vt:lpstr>Accessing a File Share</vt:lpstr>
      <vt:lpstr>Azure File Sync</vt:lpstr>
      <vt:lpstr>Azure File Sync vs Direct Access</vt:lpstr>
      <vt:lpstr>Lab: Storing Generated Documents in Azure Storage Blobs</vt:lpstr>
      <vt:lpstr>Module 7</vt:lpstr>
      <vt:lpstr>Module Overview</vt:lpstr>
      <vt:lpstr>Lesson 1: Azure Storage Queues</vt:lpstr>
      <vt:lpstr>Storage Queues Overview</vt:lpstr>
      <vt:lpstr>Storage Queues Overview</vt:lpstr>
      <vt:lpstr>Viewing Queue Storage Data</vt:lpstr>
      <vt:lpstr>Storage Queue Messages</vt:lpstr>
      <vt:lpstr>Storage Queue Messages</vt:lpstr>
      <vt:lpstr>Lesson 2: Azure Service Bus</vt:lpstr>
      <vt:lpstr>Service Bus Overview</vt:lpstr>
      <vt:lpstr>Service Bus Features</vt:lpstr>
      <vt:lpstr>Namespaces</vt:lpstr>
      <vt:lpstr>Lesson 3: Azure Service Bus Queues</vt:lpstr>
      <vt:lpstr>Service Bus Queues Overview</vt:lpstr>
      <vt:lpstr>Queue Message Delivery</vt:lpstr>
      <vt:lpstr>Characteristics of Service Bus Queue Messages</vt:lpstr>
      <vt:lpstr>Service Bus Queues vs. Storage Queues</vt:lpstr>
      <vt:lpstr>Module 8</vt:lpstr>
      <vt:lpstr>Module Overview</vt:lpstr>
      <vt:lpstr>Lesson 1: Azure Active Directory</vt:lpstr>
      <vt:lpstr>Azure Active Directory Overview</vt:lpstr>
      <vt:lpstr>Azure Active Directory Overview</vt:lpstr>
      <vt:lpstr>Azure Active Directory Overview</vt:lpstr>
      <vt:lpstr>Azure AD Services</vt:lpstr>
      <vt:lpstr>Lesson 2: Azure AD Directories</vt:lpstr>
      <vt:lpstr>Managing Directories</vt:lpstr>
      <vt:lpstr>Managing Directories</vt:lpstr>
      <vt:lpstr>Directory Users</vt:lpstr>
      <vt:lpstr>Directory Users</vt:lpstr>
      <vt:lpstr>Applications in Azure AD</vt:lpstr>
      <vt:lpstr>Azure AD Graph</vt:lpstr>
      <vt:lpstr>Lesson 3: Azure AD Offerings</vt:lpstr>
      <vt:lpstr>Azure AD B2B</vt:lpstr>
      <vt:lpstr>Azure AD B2C</vt:lpstr>
      <vt:lpstr>Consumer Accounts</vt:lpstr>
      <vt:lpstr>Application Integration</vt:lpstr>
      <vt:lpstr>Add users and groups to applications</vt:lpstr>
      <vt:lpstr>Configure federation with public consumer identity providers </vt:lpstr>
      <vt:lpstr>Configuring Azure AD B2C </vt:lpstr>
      <vt:lpstr>Registering a web application</vt:lpstr>
      <vt:lpstr>Register an Application</vt:lpstr>
      <vt:lpstr>Implement Social Identity Provider Authentication</vt:lpstr>
      <vt:lpstr>Sign-up or Sign-in Policy</vt:lpstr>
      <vt:lpstr>Enable MFA</vt:lpstr>
      <vt:lpstr>Policies</vt:lpstr>
      <vt:lpstr>App-level Policy Configuration</vt:lpstr>
      <vt:lpstr>Multi-Factor Authentication</vt:lpstr>
      <vt:lpstr>Multi-Factor Authentication Providers</vt:lpstr>
      <vt:lpstr>Lesson 4: Azure Key Vault</vt:lpstr>
      <vt:lpstr>Azure Key Vault</vt:lpstr>
      <vt:lpstr>Tiers</vt:lpstr>
      <vt:lpstr>Key Vault Process</vt:lpstr>
      <vt:lpstr>Key Vault Process</vt:lpstr>
      <vt:lpstr>Create a Key (Azure Portal)</vt:lpstr>
      <vt:lpstr>Create secrets (Azure Portal)</vt:lpstr>
      <vt:lpstr>Utilization</vt:lpstr>
      <vt:lpstr>PowerShell</vt:lpstr>
      <vt:lpstr>Lab: Integrating Azure Active Directory with the Events Administration Portal</vt:lpstr>
      <vt:lpstr>Post Event Wrap/Up</vt:lpstr>
      <vt:lpstr>Time For Feedback!</vt:lpstr>
      <vt:lpstr>Show of Hands</vt:lpstr>
      <vt:lpstr>Evaluation Form Super Important. Please invest another 2 minutes now to fill out the event survey.</vt:lpstr>
      <vt:lpstr>Additional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Hamilton</dc:creator>
  <cp:revision>1</cp:revision>
  <dcterms:created xsi:type="dcterms:W3CDTF">2018-09-12T19:15:15Z</dcterms:created>
  <dcterms:modified xsi:type="dcterms:W3CDTF">2018-10-04T15:02:31Z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0x0101003CBC9BCFF8D2C14BB5CCCD5A9BC9587A</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2018-09-17T07:02:33.4055165Z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